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3.xml" ContentType="application/vnd.openxmlformats-officedocument.drawingml.chart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69" r:id="rId15"/>
    <p:sldId id="270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dirty="0"/>
              <a:t>В</a:t>
            </a:r>
            <a:r>
              <a:rPr lang="ru-RU" sz="2800" b="1" baseline="0" dirty="0"/>
              <a:t> 2025 г.  допущен  рост преступлений, совершенных несовершеннолетними: </a:t>
            </a:r>
            <a:endParaRPr lang="x-none" sz="2800" b="1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3.8525182785244916E-2"/>
          <c:y val="0.22194793395149992"/>
          <c:w val="0.94893956180892614"/>
          <c:h val="0.638448474380048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г.Усть-Каменогорск</c:v>
                </c:pt>
                <c:pt idx="1">
                  <c:v>район Алтай</c:v>
                </c:pt>
                <c:pt idx="2">
                  <c:v>г.Риддер</c:v>
                </c:pt>
                <c:pt idx="3">
                  <c:v>Глубоковский район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30</c:v>
                </c:pt>
                <c:pt idx="1">
                  <c:v>5</c:v>
                </c:pt>
                <c:pt idx="2">
                  <c:v>3</c:v>
                </c:pt>
                <c:pt idx="3">
                  <c:v>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25-492C-B6ED-6A100052A21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г.Усть-Каменогорск</c:v>
                </c:pt>
                <c:pt idx="1">
                  <c:v>район Алтай</c:v>
                </c:pt>
                <c:pt idx="2">
                  <c:v>г.Риддер</c:v>
                </c:pt>
                <c:pt idx="3">
                  <c:v>Глубоковский район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49</c:v>
                </c:pt>
                <c:pt idx="1">
                  <c:v>13</c:v>
                </c:pt>
                <c:pt idx="2">
                  <c:v>10</c:v>
                </c:pt>
                <c:pt idx="3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625-492C-B6ED-6A100052A2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681408"/>
        <c:axId val="55682944"/>
      </c:barChart>
      <c:catAx>
        <c:axId val="55681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682944"/>
        <c:crosses val="autoZero"/>
        <c:auto val="1"/>
        <c:lblAlgn val="ctr"/>
        <c:lblOffset val="100"/>
        <c:noMultiLvlLbl val="0"/>
      </c:catAx>
      <c:valAx>
        <c:axId val="55682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681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966793911024365"/>
          <c:y val="0.93540777262237462"/>
          <c:w val="0.30579104124049677"/>
          <c:h val="5.22240210045255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г.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учащимися школ</c:v>
                </c:pt>
                <c:pt idx="1">
                  <c:v>студентами колледжей</c:v>
                </c:pt>
                <c:pt idx="2">
                  <c:v>студентами ВУЗов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32</c:v>
                </c:pt>
                <c:pt idx="1">
                  <c:v>44</c:v>
                </c:pt>
                <c:pt idx="2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978-4D39-9CB7-746BE1442FD4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0267122312217878"/>
          <c:y val="0.14698968096439169"/>
          <c:w val="0.25859637893205234"/>
          <c:h val="0.6232253697853245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271657244662026E-2"/>
          <c:y val="0.12555639322930115"/>
          <c:w val="0.94893956180892614"/>
          <c:h val="0.5236178345779448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г.Усть-Каменогорск</c:v>
                </c:pt>
                <c:pt idx="1">
                  <c:v>район Алтай</c:v>
                </c:pt>
                <c:pt idx="2">
                  <c:v>г.Риддер</c:v>
                </c:pt>
                <c:pt idx="3">
                  <c:v>Глубоковский район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63</c:v>
                </c:pt>
                <c:pt idx="1">
                  <c:v>9</c:v>
                </c:pt>
                <c:pt idx="2">
                  <c:v>6</c:v>
                </c:pt>
                <c:pt idx="3">
                  <c:v>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4D3-466B-B106-B8C08BED830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 г.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г.Усть-Каменогорск</c:v>
                </c:pt>
                <c:pt idx="1">
                  <c:v>район Алтай</c:v>
                </c:pt>
                <c:pt idx="2">
                  <c:v>г.Риддер</c:v>
                </c:pt>
                <c:pt idx="3">
                  <c:v>Глубоковский район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76</c:v>
                </c:pt>
                <c:pt idx="1">
                  <c:v>22</c:v>
                </c:pt>
                <c:pt idx="2">
                  <c:v>13</c:v>
                </c:pt>
                <c:pt idx="3">
                  <c:v>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4D3-466B-B106-B8C08BED830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Лист1!$A$2:$A$5</c:f>
              <c:strCache>
                <c:ptCount val="4"/>
                <c:pt idx="0">
                  <c:v>г.Усть-Каменогорск</c:v>
                </c:pt>
                <c:pt idx="1">
                  <c:v>район Алтай</c:v>
                </c:pt>
                <c:pt idx="2">
                  <c:v>г.Риддер</c:v>
                </c:pt>
                <c:pt idx="3">
                  <c:v>Глубоковский район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4D3-466B-B106-B8C08BED83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5716480"/>
        <c:axId val="75718016"/>
      </c:barChart>
      <c:catAx>
        <c:axId val="75716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718016"/>
        <c:crosses val="autoZero"/>
        <c:auto val="1"/>
        <c:lblAlgn val="ctr"/>
        <c:lblOffset val="100"/>
        <c:noMultiLvlLbl val="0"/>
      </c:catAx>
      <c:valAx>
        <c:axId val="75718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5716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1" i="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 г.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Лист1!$A$2:$A$3</c:f>
              <c:strCache>
                <c:ptCount val="2"/>
                <c:pt idx="0">
                  <c:v>г.Усть-Каменогорск</c:v>
                </c:pt>
                <c:pt idx="1">
                  <c:v>район Алтай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4.3</c:v>
                </c:pt>
                <c:pt idx="1">
                  <c:v>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199-412E-9B99-29A72B90F3D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2026 г.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Лист1!$A$2:$A$3</c:f>
              <c:strCache>
                <c:ptCount val="2"/>
                <c:pt idx="0">
                  <c:v>г.Усть-Каменогорск</c:v>
                </c:pt>
                <c:pt idx="1">
                  <c:v>район Алтай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2.4</c:v>
                </c:pt>
                <c:pt idx="1">
                  <c:v>4.4000000000000004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199-412E-9B99-29A72B90F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0289664"/>
        <c:axId val="70295552"/>
      </c:areaChart>
      <c:catAx>
        <c:axId val="70289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0295552"/>
        <c:crosses val="autoZero"/>
        <c:auto val="1"/>
        <c:lblAlgn val="ctr"/>
        <c:lblOffset val="100"/>
        <c:noMultiLvlLbl val="0"/>
      </c:catAx>
      <c:valAx>
        <c:axId val="70295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028966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A4C70A-E4BE-4999-A530-3B2BC5EC215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DBCD4EE9-1155-4F14-920C-0A1CE46A9C53}">
      <dgm:prSet phldrT="[Текст]" phldr="0"/>
      <dgm:spPr/>
      <dgm:t>
        <a:bodyPr/>
        <a:lstStyle/>
        <a:p>
          <a:r>
            <a:rPr lang="ru-RU" dirty="0"/>
            <a:t>6</a:t>
          </a:r>
          <a:endParaRPr lang="x-none" dirty="0"/>
        </a:p>
      </dgm:t>
    </dgm:pt>
    <dgm:pt modelId="{29A21C18-F991-410F-AE8C-846505A0879F}" type="parTrans" cxnId="{07F4A717-6449-4A7B-A27A-302DBE5EC6DB}">
      <dgm:prSet/>
      <dgm:spPr/>
      <dgm:t>
        <a:bodyPr/>
        <a:lstStyle/>
        <a:p>
          <a:endParaRPr lang="x-none"/>
        </a:p>
      </dgm:t>
    </dgm:pt>
    <dgm:pt modelId="{20875C78-8074-4526-BA64-372F89E64C57}" type="sibTrans" cxnId="{07F4A717-6449-4A7B-A27A-302DBE5EC6DB}">
      <dgm:prSet/>
      <dgm:spPr/>
      <dgm:t>
        <a:bodyPr/>
        <a:lstStyle/>
        <a:p>
          <a:endParaRPr lang="x-none"/>
        </a:p>
      </dgm:t>
    </dgm:pt>
    <dgm:pt modelId="{0710EC57-57C2-458E-8C9E-73CB1B239BC6}">
      <dgm:prSet phldrT="[Текст]" phldr="0"/>
      <dgm:spPr/>
      <dgm:t>
        <a:bodyPr/>
        <a:lstStyle/>
        <a:p>
          <a:r>
            <a:rPr lang="ru-RU" b="1" dirty="0"/>
            <a:t>Колледж им. </a:t>
          </a:r>
          <a:r>
            <a:rPr lang="ru-RU" b="1" dirty="0" err="1"/>
            <a:t>К.Нургалиева</a:t>
          </a:r>
          <a:endParaRPr lang="x-none" b="1" dirty="0"/>
        </a:p>
      </dgm:t>
    </dgm:pt>
    <dgm:pt modelId="{065CE881-3B8F-461F-963C-E3D393E69661}" type="parTrans" cxnId="{BC3BB5BD-49D5-4530-ACD4-828FDB6ED8AE}">
      <dgm:prSet/>
      <dgm:spPr/>
      <dgm:t>
        <a:bodyPr/>
        <a:lstStyle/>
        <a:p>
          <a:endParaRPr lang="x-none"/>
        </a:p>
      </dgm:t>
    </dgm:pt>
    <dgm:pt modelId="{9C41D914-2AF1-4834-AF3A-37DB8C135DBB}" type="sibTrans" cxnId="{BC3BB5BD-49D5-4530-ACD4-828FDB6ED8AE}">
      <dgm:prSet/>
      <dgm:spPr/>
      <dgm:t>
        <a:bodyPr/>
        <a:lstStyle/>
        <a:p>
          <a:endParaRPr lang="x-none"/>
        </a:p>
      </dgm:t>
    </dgm:pt>
    <dgm:pt modelId="{A95AB0D0-01AC-448F-8B0A-F1762BA6FF78}">
      <dgm:prSet phldrT="[Текст]" phldr="0"/>
      <dgm:spPr/>
      <dgm:t>
        <a:bodyPr/>
        <a:lstStyle/>
        <a:p>
          <a:r>
            <a:rPr lang="ru-RU" dirty="0"/>
            <a:t>по 4:</a:t>
          </a:r>
          <a:endParaRPr lang="x-none" dirty="0"/>
        </a:p>
      </dgm:t>
    </dgm:pt>
    <dgm:pt modelId="{C75A16D0-18F8-46C4-81C9-F29A641BA277}" type="parTrans" cxnId="{32FDC152-F89F-4DD7-97EB-5443FDC6D259}">
      <dgm:prSet/>
      <dgm:spPr/>
      <dgm:t>
        <a:bodyPr/>
        <a:lstStyle/>
        <a:p>
          <a:endParaRPr lang="x-none"/>
        </a:p>
      </dgm:t>
    </dgm:pt>
    <dgm:pt modelId="{C9E53937-AEF2-4B7E-88E3-0766E20A2991}" type="sibTrans" cxnId="{32FDC152-F89F-4DD7-97EB-5443FDC6D259}">
      <dgm:prSet/>
      <dgm:spPr/>
      <dgm:t>
        <a:bodyPr/>
        <a:lstStyle/>
        <a:p>
          <a:endParaRPr lang="x-none"/>
        </a:p>
      </dgm:t>
    </dgm:pt>
    <dgm:pt modelId="{7E2834B6-021E-4A5B-AF50-40C52DF23025}">
      <dgm:prSet phldrT="[Текст]" phldr="0"/>
      <dgm:spPr/>
      <dgm:t>
        <a:bodyPr/>
        <a:lstStyle/>
        <a:p>
          <a:r>
            <a:rPr lang="ru-RU" b="1" dirty="0" err="1"/>
            <a:t>Усть-Каменогорский</a:t>
          </a:r>
          <a:r>
            <a:rPr lang="ru-RU" b="1" dirty="0"/>
            <a:t> политехнический колледж;</a:t>
          </a:r>
          <a:endParaRPr lang="x-none" b="1" dirty="0"/>
        </a:p>
      </dgm:t>
    </dgm:pt>
    <dgm:pt modelId="{BD469A16-1FE3-4FF7-A67E-C8ECA77FEFC4}" type="parTrans" cxnId="{5CB62CC3-6CE7-46E2-AA26-08A56355918D}">
      <dgm:prSet/>
      <dgm:spPr/>
      <dgm:t>
        <a:bodyPr/>
        <a:lstStyle/>
        <a:p>
          <a:endParaRPr lang="x-none"/>
        </a:p>
      </dgm:t>
    </dgm:pt>
    <dgm:pt modelId="{07AB8C78-7FE0-40D3-8E88-1F394AC3D08A}" type="sibTrans" cxnId="{5CB62CC3-6CE7-46E2-AA26-08A56355918D}">
      <dgm:prSet/>
      <dgm:spPr/>
      <dgm:t>
        <a:bodyPr/>
        <a:lstStyle/>
        <a:p>
          <a:endParaRPr lang="x-none"/>
        </a:p>
      </dgm:t>
    </dgm:pt>
    <dgm:pt modelId="{F279624D-ED74-4939-86B8-2DC50E83964C}">
      <dgm:prSet phldrT="[Текст]" phldr="0"/>
      <dgm:spPr/>
      <dgm:t>
        <a:bodyPr/>
        <a:lstStyle/>
        <a:p>
          <a:r>
            <a:rPr lang="ru-RU" b="1" dirty="0"/>
            <a:t>Шемонаихинский колледж №1;</a:t>
          </a:r>
          <a:endParaRPr lang="x-none" b="1" dirty="0"/>
        </a:p>
      </dgm:t>
    </dgm:pt>
    <dgm:pt modelId="{A368773B-B01E-493B-8B69-8E24A65691E1}" type="parTrans" cxnId="{FEF1DEB3-A1BA-4047-836E-35004E369636}">
      <dgm:prSet/>
      <dgm:spPr/>
      <dgm:t>
        <a:bodyPr/>
        <a:lstStyle/>
        <a:p>
          <a:endParaRPr lang="x-none"/>
        </a:p>
      </dgm:t>
    </dgm:pt>
    <dgm:pt modelId="{6D739FA9-C255-45BE-8FC3-C6088C7C9DF9}" type="sibTrans" cxnId="{FEF1DEB3-A1BA-4047-836E-35004E369636}">
      <dgm:prSet/>
      <dgm:spPr/>
      <dgm:t>
        <a:bodyPr/>
        <a:lstStyle/>
        <a:p>
          <a:endParaRPr lang="x-none"/>
        </a:p>
      </dgm:t>
    </dgm:pt>
    <dgm:pt modelId="{36C1EEE1-328A-4865-9DB0-0219F5E9F43F}">
      <dgm:prSet phldrT="[Текст]" phldr="0"/>
      <dgm:spPr/>
      <dgm:t>
        <a:bodyPr/>
        <a:lstStyle/>
        <a:p>
          <a:r>
            <a:rPr lang="ru-RU" dirty="0"/>
            <a:t>по 3:</a:t>
          </a:r>
          <a:endParaRPr lang="x-none" dirty="0"/>
        </a:p>
      </dgm:t>
    </dgm:pt>
    <dgm:pt modelId="{FA63341D-CCBC-4735-8E00-6889300CA7CD}" type="parTrans" cxnId="{AF7F284B-A1A7-47EB-8047-7911D04860E6}">
      <dgm:prSet/>
      <dgm:spPr/>
      <dgm:t>
        <a:bodyPr/>
        <a:lstStyle/>
        <a:p>
          <a:endParaRPr lang="x-none"/>
        </a:p>
      </dgm:t>
    </dgm:pt>
    <dgm:pt modelId="{1262C44F-F0CF-4C86-A019-33FB00DA313E}" type="sibTrans" cxnId="{AF7F284B-A1A7-47EB-8047-7911D04860E6}">
      <dgm:prSet/>
      <dgm:spPr/>
      <dgm:t>
        <a:bodyPr/>
        <a:lstStyle/>
        <a:p>
          <a:endParaRPr lang="x-none"/>
        </a:p>
      </dgm:t>
    </dgm:pt>
    <dgm:pt modelId="{3C7F5956-180F-4A3F-8FCA-BFF5BA5924C7}">
      <dgm:prSet phldrT="[Текст]" phldr="0"/>
      <dgm:spPr/>
      <dgm:t>
        <a:bodyPr/>
        <a:lstStyle/>
        <a:p>
          <a:r>
            <a:rPr lang="ru-RU" b="1" dirty="0"/>
            <a:t>Гуманитарный колледж</a:t>
          </a:r>
          <a:endParaRPr lang="x-none" b="1" dirty="0"/>
        </a:p>
      </dgm:t>
    </dgm:pt>
    <dgm:pt modelId="{E9153BE9-0A5A-42FC-8961-DAD3B507F1B9}" type="parTrans" cxnId="{5A8E2813-5208-4FD5-B506-139AA5D60E8D}">
      <dgm:prSet/>
      <dgm:spPr/>
      <dgm:t>
        <a:bodyPr/>
        <a:lstStyle/>
        <a:p>
          <a:endParaRPr lang="x-none"/>
        </a:p>
      </dgm:t>
    </dgm:pt>
    <dgm:pt modelId="{543CB163-3DDC-4C59-AC9A-92799DF9ED23}" type="sibTrans" cxnId="{5A8E2813-5208-4FD5-B506-139AA5D60E8D}">
      <dgm:prSet/>
      <dgm:spPr/>
      <dgm:t>
        <a:bodyPr/>
        <a:lstStyle/>
        <a:p>
          <a:endParaRPr lang="x-none"/>
        </a:p>
      </dgm:t>
    </dgm:pt>
    <dgm:pt modelId="{7AF7A571-9D7F-4D20-A61C-9602EEA6F11E}">
      <dgm:prSet phldrT="[Текст]" phldr="0"/>
      <dgm:spPr/>
      <dgm:t>
        <a:bodyPr/>
        <a:lstStyle/>
        <a:p>
          <a:r>
            <a:rPr lang="ru-RU" b="1" dirty="0" err="1"/>
            <a:t>Усть-Каменогорский</a:t>
          </a:r>
          <a:r>
            <a:rPr lang="ru-RU" b="1" dirty="0"/>
            <a:t> многопрофильный колледж;</a:t>
          </a:r>
          <a:endParaRPr lang="x-none" b="1" dirty="0"/>
        </a:p>
      </dgm:t>
    </dgm:pt>
    <dgm:pt modelId="{D3D25E92-6D88-4D49-AC3C-0D128B881ED0}" type="parTrans" cxnId="{D73EBFA1-4DF4-4002-8A18-CECE624F4BDB}">
      <dgm:prSet/>
      <dgm:spPr/>
      <dgm:t>
        <a:bodyPr/>
        <a:lstStyle/>
        <a:p>
          <a:endParaRPr lang="x-none"/>
        </a:p>
      </dgm:t>
    </dgm:pt>
    <dgm:pt modelId="{038B37B6-DF93-4A06-A2C1-7790E4335571}" type="sibTrans" cxnId="{D73EBFA1-4DF4-4002-8A18-CECE624F4BDB}">
      <dgm:prSet/>
      <dgm:spPr/>
      <dgm:t>
        <a:bodyPr/>
        <a:lstStyle/>
        <a:p>
          <a:endParaRPr lang="x-none"/>
        </a:p>
      </dgm:t>
    </dgm:pt>
    <dgm:pt modelId="{97B89C4E-DEA4-4F02-B173-B6C5F082278E}">
      <dgm:prSet phldrT="[Текст]" phldr="0"/>
      <dgm:spPr/>
      <dgm:t>
        <a:bodyPr/>
        <a:lstStyle/>
        <a:p>
          <a:r>
            <a:rPr lang="ru-RU" b="1" dirty="0"/>
            <a:t>КТБЖ</a:t>
          </a:r>
          <a:endParaRPr lang="x-none" b="1" dirty="0"/>
        </a:p>
      </dgm:t>
    </dgm:pt>
    <dgm:pt modelId="{3DC73477-9A73-40B9-89F1-BC7B6DCC5CD2}" type="parTrans" cxnId="{ABB8CA30-4933-4D55-B613-163CB18FDF96}">
      <dgm:prSet/>
      <dgm:spPr/>
    </dgm:pt>
    <dgm:pt modelId="{CFD19E83-CD6D-4108-96CD-B4061CF1D02F}" type="sibTrans" cxnId="{ABB8CA30-4933-4D55-B613-163CB18FDF96}">
      <dgm:prSet/>
      <dgm:spPr/>
    </dgm:pt>
    <dgm:pt modelId="{09930B20-BB8C-4734-B9E4-98B822AADF17}">
      <dgm:prSet phldrT="[Текст]" phldr="0"/>
      <dgm:spPr/>
      <dgm:t>
        <a:bodyPr/>
        <a:lstStyle/>
        <a:p>
          <a:r>
            <a:rPr lang="ru-RU" b="1" dirty="0" err="1"/>
            <a:t>Усть-Каменогорский</a:t>
          </a:r>
          <a:r>
            <a:rPr lang="ru-RU" b="1" dirty="0"/>
            <a:t> колледж менеджмента</a:t>
          </a:r>
          <a:endParaRPr lang="x-none" b="1" dirty="0"/>
        </a:p>
      </dgm:t>
    </dgm:pt>
    <dgm:pt modelId="{6AC76779-ED5F-4C7E-B67D-958BE810AF50}" type="parTrans" cxnId="{3A32521C-60D7-469C-BBB2-6375368A2233}">
      <dgm:prSet/>
      <dgm:spPr/>
    </dgm:pt>
    <dgm:pt modelId="{57253B56-BC85-4189-ADE3-3A399258F008}" type="sibTrans" cxnId="{3A32521C-60D7-469C-BBB2-6375368A2233}">
      <dgm:prSet/>
      <dgm:spPr/>
    </dgm:pt>
    <dgm:pt modelId="{69299AF8-5C4C-429A-B757-FD963557D8D0}" type="pres">
      <dgm:prSet presAssocID="{AAA4C70A-E4BE-4999-A530-3B2BC5EC215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654BA5-BC3C-4748-BEF8-789D9044411D}" type="pres">
      <dgm:prSet presAssocID="{DBCD4EE9-1155-4F14-920C-0A1CE46A9C53}" presName="composite" presStyleCnt="0"/>
      <dgm:spPr/>
    </dgm:pt>
    <dgm:pt modelId="{C0B56F20-527A-4500-8405-416722D1087A}" type="pres">
      <dgm:prSet presAssocID="{DBCD4EE9-1155-4F14-920C-0A1CE46A9C53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0C7687-E4CB-46A1-A8E1-E089F04D22C3}" type="pres">
      <dgm:prSet presAssocID="{DBCD4EE9-1155-4F14-920C-0A1CE46A9C53}" presName="desTx" presStyleLbl="alignAccFollowNode1" presStyleIdx="0" presStyleCnt="3" custLinFactNeighborX="-103" custLinFactNeighborY="5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0FC7D0-260D-42EC-B8FA-A5EFE066FAA8}" type="pres">
      <dgm:prSet presAssocID="{20875C78-8074-4526-BA64-372F89E64C57}" presName="space" presStyleCnt="0"/>
      <dgm:spPr/>
    </dgm:pt>
    <dgm:pt modelId="{50CA458E-6137-4D47-82AE-240A146B1DC9}" type="pres">
      <dgm:prSet presAssocID="{A95AB0D0-01AC-448F-8B0A-F1762BA6FF78}" presName="composite" presStyleCnt="0"/>
      <dgm:spPr/>
    </dgm:pt>
    <dgm:pt modelId="{E24118E5-968F-4ECF-8C31-FE3DFF446A06}" type="pres">
      <dgm:prSet presAssocID="{A95AB0D0-01AC-448F-8B0A-F1762BA6FF7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41A95D-C6A6-4CB7-B628-1F0B7577CF0A}" type="pres">
      <dgm:prSet presAssocID="{A95AB0D0-01AC-448F-8B0A-F1762BA6FF78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2E1021-2FDA-4C86-99DA-154C5F80E166}" type="pres">
      <dgm:prSet presAssocID="{C9E53937-AEF2-4B7E-88E3-0766E20A2991}" presName="space" presStyleCnt="0"/>
      <dgm:spPr/>
    </dgm:pt>
    <dgm:pt modelId="{0E9E232A-8637-4968-BFB4-7449419B881F}" type="pres">
      <dgm:prSet presAssocID="{36C1EEE1-328A-4865-9DB0-0219F5E9F43F}" presName="composite" presStyleCnt="0"/>
      <dgm:spPr/>
    </dgm:pt>
    <dgm:pt modelId="{60BFE8E6-C72B-4E9A-9261-1E03A9878345}" type="pres">
      <dgm:prSet presAssocID="{36C1EEE1-328A-4865-9DB0-0219F5E9F43F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B9208E-1CB4-4E59-B4FA-745CBC25B2EC}" type="pres">
      <dgm:prSet presAssocID="{36C1EEE1-328A-4865-9DB0-0219F5E9F43F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F1DEB3-A1BA-4047-836E-35004E369636}" srcId="{A95AB0D0-01AC-448F-8B0A-F1762BA6FF78}" destId="{F279624D-ED74-4939-86B8-2DC50E83964C}" srcOrd="1" destOrd="0" parTransId="{A368773B-B01E-493B-8B69-8E24A65691E1}" sibTransId="{6D739FA9-C255-45BE-8FC3-C6088C7C9DF9}"/>
    <dgm:cxn modelId="{ABB8CA30-4933-4D55-B613-163CB18FDF96}" srcId="{A95AB0D0-01AC-448F-8B0A-F1762BA6FF78}" destId="{97B89C4E-DEA4-4F02-B173-B6C5F082278E}" srcOrd="2" destOrd="0" parTransId="{3DC73477-9A73-40B9-89F1-BC7B6DCC5CD2}" sibTransId="{CFD19E83-CD6D-4108-96CD-B4061CF1D02F}"/>
    <dgm:cxn modelId="{5A8E2813-5208-4FD5-B506-139AA5D60E8D}" srcId="{36C1EEE1-328A-4865-9DB0-0219F5E9F43F}" destId="{3C7F5956-180F-4A3F-8FCA-BFF5BA5924C7}" srcOrd="0" destOrd="0" parTransId="{E9153BE9-0A5A-42FC-8961-DAD3B507F1B9}" sibTransId="{543CB163-3DDC-4C59-AC9A-92799DF9ED23}"/>
    <dgm:cxn modelId="{AF7F284B-A1A7-47EB-8047-7911D04860E6}" srcId="{AAA4C70A-E4BE-4999-A530-3B2BC5EC2152}" destId="{36C1EEE1-328A-4865-9DB0-0219F5E9F43F}" srcOrd="2" destOrd="0" parTransId="{FA63341D-CCBC-4735-8E00-6889300CA7CD}" sibTransId="{1262C44F-F0CF-4C86-A019-33FB00DA313E}"/>
    <dgm:cxn modelId="{32FDC152-F89F-4DD7-97EB-5443FDC6D259}" srcId="{AAA4C70A-E4BE-4999-A530-3B2BC5EC2152}" destId="{A95AB0D0-01AC-448F-8B0A-F1762BA6FF78}" srcOrd="1" destOrd="0" parTransId="{C75A16D0-18F8-46C4-81C9-F29A641BA277}" sibTransId="{C9E53937-AEF2-4B7E-88E3-0766E20A2991}"/>
    <dgm:cxn modelId="{07F4A717-6449-4A7B-A27A-302DBE5EC6DB}" srcId="{AAA4C70A-E4BE-4999-A530-3B2BC5EC2152}" destId="{DBCD4EE9-1155-4F14-920C-0A1CE46A9C53}" srcOrd="0" destOrd="0" parTransId="{29A21C18-F991-410F-AE8C-846505A0879F}" sibTransId="{20875C78-8074-4526-BA64-372F89E64C57}"/>
    <dgm:cxn modelId="{EDC6D6FA-579F-4D95-99FA-0FB026A905A8}" type="presOf" srcId="{AAA4C70A-E4BE-4999-A530-3B2BC5EC2152}" destId="{69299AF8-5C4C-429A-B757-FD963557D8D0}" srcOrd="0" destOrd="0" presId="urn:microsoft.com/office/officeart/2005/8/layout/hList1"/>
    <dgm:cxn modelId="{4AEE294B-6928-48F7-B12D-C76DD6DF10BC}" type="presOf" srcId="{09930B20-BB8C-4734-B9E4-98B822AADF17}" destId="{0FB9208E-1CB4-4E59-B4FA-745CBC25B2EC}" srcOrd="0" destOrd="2" presId="urn:microsoft.com/office/officeart/2005/8/layout/hList1"/>
    <dgm:cxn modelId="{B4EADFBC-1CC1-437B-A417-A0F97F217755}" type="presOf" srcId="{0710EC57-57C2-458E-8C9E-73CB1B239BC6}" destId="{800C7687-E4CB-46A1-A8E1-E089F04D22C3}" srcOrd="0" destOrd="0" presId="urn:microsoft.com/office/officeart/2005/8/layout/hList1"/>
    <dgm:cxn modelId="{5CB62CC3-6CE7-46E2-AA26-08A56355918D}" srcId="{A95AB0D0-01AC-448F-8B0A-F1762BA6FF78}" destId="{7E2834B6-021E-4A5B-AF50-40C52DF23025}" srcOrd="0" destOrd="0" parTransId="{BD469A16-1FE3-4FF7-A67E-C8ECA77FEFC4}" sibTransId="{07AB8C78-7FE0-40D3-8E88-1F394AC3D08A}"/>
    <dgm:cxn modelId="{F42C20B0-0DA2-45AF-9655-5D3AC2DBB9A9}" type="presOf" srcId="{36C1EEE1-328A-4865-9DB0-0219F5E9F43F}" destId="{60BFE8E6-C72B-4E9A-9261-1E03A9878345}" srcOrd="0" destOrd="0" presId="urn:microsoft.com/office/officeart/2005/8/layout/hList1"/>
    <dgm:cxn modelId="{A0536380-68F5-4AD2-83C4-FA57E4B7AD1D}" type="presOf" srcId="{7E2834B6-021E-4A5B-AF50-40C52DF23025}" destId="{E541A95D-C6A6-4CB7-B628-1F0B7577CF0A}" srcOrd="0" destOrd="0" presId="urn:microsoft.com/office/officeart/2005/8/layout/hList1"/>
    <dgm:cxn modelId="{91A4C188-1C97-4F60-AED7-6067116815E5}" type="presOf" srcId="{F279624D-ED74-4939-86B8-2DC50E83964C}" destId="{E541A95D-C6A6-4CB7-B628-1F0B7577CF0A}" srcOrd="0" destOrd="1" presId="urn:microsoft.com/office/officeart/2005/8/layout/hList1"/>
    <dgm:cxn modelId="{BC3BB5BD-49D5-4530-ACD4-828FDB6ED8AE}" srcId="{DBCD4EE9-1155-4F14-920C-0A1CE46A9C53}" destId="{0710EC57-57C2-458E-8C9E-73CB1B239BC6}" srcOrd="0" destOrd="0" parTransId="{065CE881-3B8F-461F-963C-E3D393E69661}" sibTransId="{9C41D914-2AF1-4834-AF3A-37DB8C135DBB}"/>
    <dgm:cxn modelId="{D73EBFA1-4DF4-4002-8A18-CECE624F4BDB}" srcId="{36C1EEE1-328A-4865-9DB0-0219F5E9F43F}" destId="{7AF7A571-9D7F-4D20-A61C-9602EEA6F11E}" srcOrd="1" destOrd="0" parTransId="{D3D25E92-6D88-4D49-AC3C-0D128B881ED0}" sibTransId="{038B37B6-DF93-4A06-A2C1-7790E4335571}"/>
    <dgm:cxn modelId="{276F5A78-BC10-4A36-99E8-9BD4692E7E9C}" type="presOf" srcId="{7AF7A571-9D7F-4D20-A61C-9602EEA6F11E}" destId="{0FB9208E-1CB4-4E59-B4FA-745CBC25B2EC}" srcOrd="0" destOrd="1" presId="urn:microsoft.com/office/officeart/2005/8/layout/hList1"/>
    <dgm:cxn modelId="{3A32521C-60D7-469C-BBB2-6375368A2233}" srcId="{36C1EEE1-328A-4865-9DB0-0219F5E9F43F}" destId="{09930B20-BB8C-4734-B9E4-98B822AADF17}" srcOrd="2" destOrd="0" parTransId="{6AC76779-ED5F-4C7E-B67D-958BE810AF50}" sibTransId="{57253B56-BC85-4189-ADE3-3A399258F008}"/>
    <dgm:cxn modelId="{B4B88813-5C6E-40B8-BCD9-0F56D43E1234}" type="presOf" srcId="{97B89C4E-DEA4-4F02-B173-B6C5F082278E}" destId="{E541A95D-C6A6-4CB7-B628-1F0B7577CF0A}" srcOrd="0" destOrd="2" presId="urn:microsoft.com/office/officeart/2005/8/layout/hList1"/>
    <dgm:cxn modelId="{215E7ACF-A74F-4645-817C-A68A3DAAC7BF}" type="presOf" srcId="{DBCD4EE9-1155-4F14-920C-0A1CE46A9C53}" destId="{C0B56F20-527A-4500-8405-416722D1087A}" srcOrd="0" destOrd="0" presId="urn:microsoft.com/office/officeart/2005/8/layout/hList1"/>
    <dgm:cxn modelId="{7C771144-29D5-4D05-BB82-49567B82AD7F}" type="presOf" srcId="{3C7F5956-180F-4A3F-8FCA-BFF5BA5924C7}" destId="{0FB9208E-1CB4-4E59-B4FA-745CBC25B2EC}" srcOrd="0" destOrd="0" presId="urn:microsoft.com/office/officeart/2005/8/layout/hList1"/>
    <dgm:cxn modelId="{8063CBAB-E93B-4FE3-83A7-F1B185ACEAA3}" type="presOf" srcId="{A95AB0D0-01AC-448F-8B0A-F1762BA6FF78}" destId="{E24118E5-968F-4ECF-8C31-FE3DFF446A06}" srcOrd="0" destOrd="0" presId="urn:microsoft.com/office/officeart/2005/8/layout/hList1"/>
    <dgm:cxn modelId="{A0037354-6F2D-4636-A804-5A1398DB2418}" type="presParOf" srcId="{69299AF8-5C4C-429A-B757-FD963557D8D0}" destId="{6B654BA5-BC3C-4748-BEF8-789D9044411D}" srcOrd="0" destOrd="0" presId="urn:microsoft.com/office/officeart/2005/8/layout/hList1"/>
    <dgm:cxn modelId="{F92F2302-C11F-44F8-8915-29489ACEED4B}" type="presParOf" srcId="{6B654BA5-BC3C-4748-BEF8-789D9044411D}" destId="{C0B56F20-527A-4500-8405-416722D1087A}" srcOrd="0" destOrd="0" presId="urn:microsoft.com/office/officeart/2005/8/layout/hList1"/>
    <dgm:cxn modelId="{0A3B8763-D607-4907-A4AB-204668FB7038}" type="presParOf" srcId="{6B654BA5-BC3C-4748-BEF8-789D9044411D}" destId="{800C7687-E4CB-46A1-A8E1-E089F04D22C3}" srcOrd="1" destOrd="0" presId="urn:microsoft.com/office/officeart/2005/8/layout/hList1"/>
    <dgm:cxn modelId="{578BD1DD-E7C4-4DA7-9FBC-CABDB7D7DD5F}" type="presParOf" srcId="{69299AF8-5C4C-429A-B757-FD963557D8D0}" destId="{B80FC7D0-260D-42EC-B8FA-A5EFE066FAA8}" srcOrd="1" destOrd="0" presId="urn:microsoft.com/office/officeart/2005/8/layout/hList1"/>
    <dgm:cxn modelId="{A173A5D4-D022-4A41-B42D-DD6D56B2C419}" type="presParOf" srcId="{69299AF8-5C4C-429A-B757-FD963557D8D0}" destId="{50CA458E-6137-4D47-82AE-240A146B1DC9}" srcOrd="2" destOrd="0" presId="urn:microsoft.com/office/officeart/2005/8/layout/hList1"/>
    <dgm:cxn modelId="{C4BF4659-B839-44E4-91A1-2537DE83DFE1}" type="presParOf" srcId="{50CA458E-6137-4D47-82AE-240A146B1DC9}" destId="{E24118E5-968F-4ECF-8C31-FE3DFF446A06}" srcOrd="0" destOrd="0" presId="urn:microsoft.com/office/officeart/2005/8/layout/hList1"/>
    <dgm:cxn modelId="{D6755363-E2A9-4391-93F1-284CECAFA52B}" type="presParOf" srcId="{50CA458E-6137-4D47-82AE-240A146B1DC9}" destId="{E541A95D-C6A6-4CB7-B628-1F0B7577CF0A}" srcOrd="1" destOrd="0" presId="urn:microsoft.com/office/officeart/2005/8/layout/hList1"/>
    <dgm:cxn modelId="{88173BE0-98FE-4AD1-9D30-AFFD25DE8930}" type="presParOf" srcId="{69299AF8-5C4C-429A-B757-FD963557D8D0}" destId="{D62E1021-2FDA-4C86-99DA-154C5F80E166}" srcOrd="3" destOrd="0" presId="urn:microsoft.com/office/officeart/2005/8/layout/hList1"/>
    <dgm:cxn modelId="{15313BCD-62CA-4B3B-9888-B5E160AB4DE7}" type="presParOf" srcId="{69299AF8-5C4C-429A-B757-FD963557D8D0}" destId="{0E9E232A-8637-4968-BFB4-7449419B881F}" srcOrd="4" destOrd="0" presId="urn:microsoft.com/office/officeart/2005/8/layout/hList1"/>
    <dgm:cxn modelId="{9A523B3B-9C45-4712-8E41-9197F6B0610C}" type="presParOf" srcId="{0E9E232A-8637-4968-BFB4-7449419B881F}" destId="{60BFE8E6-C72B-4E9A-9261-1E03A9878345}" srcOrd="0" destOrd="0" presId="urn:microsoft.com/office/officeart/2005/8/layout/hList1"/>
    <dgm:cxn modelId="{A737216A-CD5D-46DF-BE84-6E982BA3EDB3}" type="presParOf" srcId="{0E9E232A-8637-4968-BFB4-7449419B881F}" destId="{0FB9208E-1CB4-4E59-B4FA-745CBC25B2E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2DF45F-77C2-41FC-BB67-07C8EF7A9D7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22BD3821-AB38-4E51-85FE-867C7F067E5A}">
      <dgm:prSet phldrT="[Текст]" phldr="0"/>
      <dgm:spPr/>
      <dgm:t>
        <a:bodyPr/>
        <a:lstStyle/>
        <a:p>
          <a:r>
            <a:rPr lang="ru-RU" dirty="0"/>
            <a:t>по 2:</a:t>
          </a:r>
          <a:endParaRPr lang="x-none" dirty="0"/>
        </a:p>
      </dgm:t>
    </dgm:pt>
    <dgm:pt modelId="{E5B6F6CD-9C0B-4C1D-B4A8-63755C5841B5}" type="parTrans" cxnId="{E51F4CAC-B5F1-4629-895B-5C40AAF70946}">
      <dgm:prSet/>
      <dgm:spPr/>
      <dgm:t>
        <a:bodyPr/>
        <a:lstStyle/>
        <a:p>
          <a:endParaRPr lang="x-none"/>
        </a:p>
      </dgm:t>
    </dgm:pt>
    <dgm:pt modelId="{F39C640D-B8BC-4A46-B47C-05A562DE150C}" type="sibTrans" cxnId="{E51F4CAC-B5F1-4629-895B-5C40AAF70946}">
      <dgm:prSet/>
      <dgm:spPr/>
      <dgm:t>
        <a:bodyPr/>
        <a:lstStyle/>
        <a:p>
          <a:endParaRPr lang="x-none"/>
        </a:p>
      </dgm:t>
    </dgm:pt>
    <dgm:pt modelId="{2079FFE4-EA9C-4835-AB67-95CD02355A22}">
      <dgm:prSet phldrT="[Текст]" phldr="0" custT="1"/>
      <dgm:spPr/>
      <dgm:t>
        <a:bodyPr/>
        <a:lstStyle/>
        <a:p>
          <a:r>
            <a:rPr lang="ru-RU" sz="2000" b="1" dirty="0"/>
            <a:t>Глубоковский технический колледж;</a:t>
          </a:r>
          <a:endParaRPr lang="x-none" sz="2000" b="1" dirty="0"/>
        </a:p>
      </dgm:t>
    </dgm:pt>
    <dgm:pt modelId="{42EDCD41-38EB-4D94-B7C2-209D9535A0C7}" type="parTrans" cxnId="{C875E190-FF6A-4CB4-A7A9-995E89737580}">
      <dgm:prSet/>
      <dgm:spPr/>
      <dgm:t>
        <a:bodyPr/>
        <a:lstStyle/>
        <a:p>
          <a:endParaRPr lang="x-none"/>
        </a:p>
      </dgm:t>
    </dgm:pt>
    <dgm:pt modelId="{FB27F25A-1F74-4591-A4C6-CB80E604B6E8}" type="sibTrans" cxnId="{C875E190-FF6A-4CB4-A7A9-995E89737580}">
      <dgm:prSet/>
      <dgm:spPr/>
      <dgm:t>
        <a:bodyPr/>
        <a:lstStyle/>
        <a:p>
          <a:endParaRPr lang="x-none"/>
        </a:p>
      </dgm:t>
    </dgm:pt>
    <dgm:pt modelId="{5E4755D0-80DF-4FF6-8ADF-2BC3AC1AFC89}">
      <dgm:prSet phldrT="[Текст]" phldr="0" custT="1"/>
      <dgm:spPr/>
      <dgm:t>
        <a:bodyPr/>
        <a:lstStyle/>
        <a:p>
          <a:r>
            <a:rPr lang="ru-RU" sz="2000" b="1" dirty="0" err="1"/>
            <a:t>Риддерский</a:t>
          </a:r>
          <a:r>
            <a:rPr lang="ru-RU" sz="2000" b="1" dirty="0"/>
            <a:t> аграрно-технический колледж;</a:t>
          </a:r>
          <a:endParaRPr lang="x-none" sz="2000" b="1" dirty="0"/>
        </a:p>
      </dgm:t>
    </dgm:pt>
    <dgm:pt modelId="{058F1469-554B-4437-BB53-DFB17C86E189}" type="parTrans" cxnId="{CC71B645-115E-4E27-9EA8-DF6F24B4645C}">
      <dgm:prSet/>
      <dgm:spPr/>
      <dgm:t>
        <a:bodyPr/>
        <a:lstStyle/>
        <a:p>
          <a:endParaRPr lang="x-none"/>
        </a:p>
      </dgm:t>
    </dgm:pt>
    <dgm:pt modelId="{2233B9E3-4038-42C7-807F-82E5A8BAD8A8}" type="sibTrans" cxnId="{CC71B645-115E-4E27-9EA8-DF6F24B4645C}">
      <dgm:prSet/>
      <dgm:spPr/>
      <dgm:t>
        <a:bodyPr/>
        <a:lstStyle/>
        <a:p>
          <a:endParaRPr lang="x-none"/>
        </a:p>
      </dgm:t>
    </dgm:pt>
    <dgm:pt modelId="{317DB358-0B85-4E9E-A531-B75795B73A8C}">
      <dgm:prSet phldrT="[Текст]" phldr="0"/>
      <dgm:spPr/>
      <dgm:t>
        <a:bodyPr/>
        <a:lstStyle/>
        <a:p>
          <a:r>
            <a:rPr lang="ru-RU" dirty="0"/>
            <a:t>по 1:</a:t>
          </a:r>
          <a:endParaRPr lang="x-none" dirty="0"/>
        </a:p>
      </dgm:t>
    </dgm:pt>
    <dgm:pt modelId="{094DF3C2-D75A-4685-957E-58ADFB64D3EF}" type="parTrans" cxnId="{6DA82B07-E399-439A-9239-9098616B4865}">
      <dgm:prSet/>
      <dgm:spPr/>
      <dgm:t>
        <a:bodyPr/>
        <a:lstStyle/>
        <a:p>
          <a:endParaRPr lang="x-none"/>
        </a:p>
      </dgm:t>
    </dgm:pt>
    <dgm:pt modelId="{D4C346E0-6ECE-4AA1-8537-CFC9F229AF8B}" type="sibTrans" cxnId="{6DA82B07-E399-439A-9239-9098616B4865}">
      <dgm:prSet/>
      <dgm:spPr/>
      <dgm:t>
        <a:bodyPr/>
        <a:lstStyle/>
        <a:p>
          <a:endParaRPr lang="x-none"/>
        </a:p>
      </dgm:t>
    </dgm:pt>
    <dgm:pt modelId="{F7ECAA6B-0481-4E07-A23F-0E4532AFB55C}">
      <dgm:prSet phldrT="[Текст]" phldr="0"/>
      <dgm:spPr/>
      <dgm:t>
        <a:bodyPr/>
        <a:lstStyle/>
        <a:p>
          <a:r>
            <a:rPr lang="ru-RU" b="1" dirty="0"/>
            <a:t>Высший </a:t>
          </a:r>
          <a:r>
            <a:rPr lang="en-US" b="1" dirty="0"/>
            <a:t>IT</a:t>
          </a:r>
          <a:r>
            <a:rPr lang="ru-RU" b="1" dirty="0"/>
            <a:t> колледж ВКГТУ;</a:t>
          </a:r>
          <a:endParaRPr lang="x-none" b="1" dirty="0"/>
        </a:p>
      </dgm:t>
    </dgm:pt>
    <dgm:pt modelId="{67019857-867D-4841-B7FE-650F811D3781}" type="parTrans" cxnId="{81F1433C-449C-40C7-BDEA-DA4003C2E53A}">
      <dgm:prSet/>
      <dgm:spPr/>
      <dgm:t>
        <a:bodyPr/>
        <a:lstStyle/>
        <a:p>
          <a:endParaRPr lang="x-none"/>
        </a:p>
      </dgm:t>
    </dgm:pt>
    <dgm:pt modelId="{F21B3AD7-7C95-4DA4-A5F7-C267D0EB1F98}" type="sibTrans" cxnId="{81F1433C-449C-40C7-BDEA-DA4003C2E53A}">
      <dgm:prSet/>
      <dgm:spPr/>
      <dgm:t>
        <a:bodyPr/>
        <a:lstStyle/>
        <a:p>
          <a:endParaRPr lang="x-none"/>
        </a:p>
      </dgm:t>
    </dgm:pt>
    <dgm:pt modelId="{0642A223-CE65-4DDA-AEBE-5CEBBB89FE02}">
      <dgm:prSet phldrT="[Текст]" phldr="0"/>
      <dgm:spPr/>
      <dgm:t>
        <a:bodyPr/>
        <a:lstStyle/>
        <a:p>
          <a:r>
            <a:rPr lang="ru-RU" b="1" dirty="0"/>
            <a:t>Глубоковский аграрный колледж;</a:t>
          </a:r>
          <a:endParaRPr lang="x-none" b="1" dirty="0"/>
        </a:p>
      </dgm:t>
    </dgm:pt>
    <dgm:pt modelId="{5FAC9AF4-1DC1-40DF-9F96-79415FD5A9BE}" type="parTrans" cxnId="{8590CF43-DD26-4AC0-8293-3588278EE695}">
      <dgm:prSet/>
      <dgm:spPr/>
      <dgm:t>
        <a:bodyPr/>
        <a:lstStyle/>
        <a:p>
          <a:endParaRPr lang="x-none"/>
        </a:p>
      </dgm:t>
    </dgm:pt>
    <dgm:pt modelId="{912C0365-2F86-4AD4-ABA6-5CC321EE17A1}" type="sibTrans" cxnId="{8590CF43-DD26-4AC0-8293-3588278EE695}">
      <dgm:prSet/>
      <dgm:spPr/>
      <dgm:t>
        <a:bodyPr/>
        <a:lstStyle/>
        <a:p>
          <a:endParaRPr lang="x-none"/>
        </a:p>
      </dgm:t>
    </dgm:pt>
    <dgm:pt modelId="{3B9DA048-4D35-49F2-8AAD-8ED0A3567BB6}">
      <dgm:prSet phldrT="[Текст]" phldr="0"/>
      <dgm:spPr/>
      <dgm:t>
        <a:bodyPr/>
        <a:lstStyle/>
        <a:p>
          <a:r>
            <a:rPr lang="ru-RU" dirty="0"/>
            <a:t>по 1:</a:t>
          </a:r>
          <a:endParaRPr lang="x-none" dirty="0"/>
        </a:p>
      </dgm:t>
    </dgm:pt>
    <dgm:pt modelId="{942AC8B2-522C-4E1F-92E0-158E43D0FE23}" type="parTrans" cxnId="{D9E122DD-4312-47EF-93C9-074399B4F8DF}">
      <dgm:prSet/>
      <dgm:spPr/>
      <dgm:t>
        <a:bodyPr/>
        <a:lstStyle/>
        <a:p>
          <a:endParaRPr lang="x-none"/>
        </a:p>
      </dgm:t>
    </dgm:pt>
    <dgm:pt modelId="{9A107F80-18CE-422D-869F-833FF71CF5FC}" type="sibTrans" cxnId="{D9E122DD-4312-47EF-93C9-074399B4F8DF}">
      <dgm:prSet/>
      <dgm:spPr/>
      <dgm:t>
        <a:bodyPr/>
        <a:lstStyle/>
        <a:p>
          <a:endParaRPr lang="x-none"/>
        </a:p>
      </dgm:t>
    </dgm:pt>
    <dgm:pt modelId="{26D1B802-1D48-4ACF-AF23-A11FE55A0940}">
      <dgm:prSet phldrT="[Текст]" phldr="0" custT="1"/>
      <dgm:spPr/>
      <dgm:t>
        <a:bodyPr/>
        <a:lstStyle/>
        <a:p>
          <a:r>
            <a:rPr lang="ru-RU" sz="2000" b="1" dirty="0"/>
            <a:t>Колледж строительства и транспорта;</a:t>
          </a:r>
          <a:endParaRPr lang="x-none" sz="2000" b="1" dirty="0"/>
        </a:p>
      </dgm:t>
    </dgm:pt>
    <dgm:pt modelId="{9A3ACC2D-EAD8-4BEC-B1C2-355BA9A37711}" type="parTrans" cxnId="{89DE6BD3-AE9A-4FFF-95A2-EE15E2FD6EE2}">
      <dgm:prSet/>
      <dgm:spPr/>
      <dgm:t>
        <a:bodyPr/>
        <a:lstStyle/>
        <a:p>
          <a:endParaRPr lang="x-none"/>
        </a:p>
      </dgm:t>
    </dgm:pt>
    <dgm:pt modelId="{5FCF36C8-AA1E-47CF-8987-2D3F7FF932F8}" type="sibTrans" cxnId="{89DE6BD3-AE9A-4FFF-95A2-EE15E2FD6EE2}">
      <dgm:prSet/>
      <dgm:spPr/>
      <dgm:t>
        <a:bodyPr/>
        <a:lstStyle/>
        <a:p>
          <a:endParaRPr lang="x-none"/>
        </a:p>
      </dgm:t>
    </dgm:pt>
    <dgm:pt modelId="{490ACC90-A966-48E5-ADD1-2D85A9B196CB}">
      <dgm:prSet phldrT="[Текст]" phldr="0" custT="1"/>
      <dgm:spPr/>
      <dgm:t>
        <a:bodyPr/>
        <a:lstStyle/>
        <a:p>
          <a:r>
            <a:rPr lang="ru-RU" sz="2000" b="1" dirty="0" err="1"/>
            <a:t>Усть-Каменогорский</a:t>
          </a:r>
          <a:r>
            <a:rPr lang="ru-RU" sz="2000" b="1" dirty="0"/>
            <a:t> строительный колледж;</a:t>
          </a:r>
          <a:endParaRPr lang="x-none" sz="2000" b="1" dirty="0"/>
        </a:p>
      </dgm:t>
    </dgm:pt>
    <dgm:pt modelId="{FE65E768-AC20-4826-A9A8-0C63F5FA477D}" type="parTrans" cxnId="{84A9DC7A-1DAC-4FD8-B8D0-02DE8820B422}">
      <dgm:prSet/>
      <dgm:spPr/>
      <dgm:t>
        <a:bodyPr/>
        <a:lstStyle/>
        <a:p>
          <a:endParaRPr lang="x-none"/>
        </a:p>
      </dgm:t>
    </dgm:pt>
    <dgm:pt modelId="{F6D4B9A6-AD0D-4C47-9013-14BE9E8A5015}" type="sibTrans" cxnId="{84A9DC7A-1DAC-4FD8-B8D0-02DE8820B422}">
      <dgm:prSet/>
      <dgm:spPr/>
      <dgm:t>
        <a:bodyPr/>
        <a:lstStyle/>
        <a:p>
          <a:endParaRPr lang="x-none"/>
        </a:p>
      </dgm:t>
    </dgm:pt>
    <dgm:pt modelId="{D66E467F-C884-415C-B26E-ACA0C8A36C37}">
      <dgm:prSet phldrT="[Текст]" phldr="0"/>
      <dgm:spPr/>
      <dgm:t>
        <a:bodyPr/>
        <a:lstStyle/>
        <a:p>
          <a:endParaRPr lang="x-none" sz="1800" dirty="0"/>
        </a:p>
      </dgm:t>
    </dgm:pt>
    <dgm:pt modelId="{52FA79A6-947F-41D6-8AC2-B65CA77B2107}" type="parTrans" cxnId="{6DD7CDA4-3D9E-49A9-8532-9BF85B443085}">
      <dgm:prSet/>
      <dgm:spPr/>
      <dgm:t>
        <a:bodyPr/>
        <a:lstStyle/>
        <a:p>
          <a:endParaRPr lang="x-none"/>
        </a:p>
      </dgm:t>
    </dgm:pt>
    <dgm:pt modelId="{314E719A-0D40-4DAB-B91B-D335304A6173}" type="sibTrans" cxnId="{6DD7CDA4-3D9E-49A9-8532-9BF85B443085}">
      <dgm:prSet/>
      <dgm:spPr/>
      <dgm:t>
        <a:bodyPr/>
        <a:lstStyle/>
        <a:p>
          <a:endParaRPr lang="x-none"/>
        </a:p>
      </dgm:t>
    </dgm:pt>
    <dgm:pt modelId="{11C69C46-58F4-479A-8619-71A87795D4F2}">
      <dgm:prSet phldrT="[Текст]" phldr="0" custT="1"/>
      <dgm:spPr/>
      <dgm:t>
        <a:bodyPr/>
        <a:lstStyle/>
        <a:p>
          <a:r>
            <a:rPr lang="ru-RU" sz="2000" b="1" dirty="0"/>
            <a:t>Колледж КАСУ.</a:t>
          </a:r>
          <a:endParaRPr lang="x-none" sz="2000" b="1" dirty="0"/>
        </a:p>
      </dgm:t>
    </dgm:pt>
    <dgm:pt modelId="{00FC0622-D59B-4F83-AC14-BA3C2351729E}" type="parTrans" cxnId="{3E9FE025-0504-4925-AE5B-2D389150A77C}">
      <dgm:prSet/>
      <dgm:spPr/>
      <dgm:t>
        <a:bodyPr/>
        <a:lstStyle/>
        <a:p>
          <a:endParaRPr lang="x-none"/>
        </a:p>
      </dgm:t>
    </dgm:pt>
    <dgm:pt modelId="{F2133184-BED1-409F-876C-5FF952ED6881}" type="sibTrans" cxnId="{3E9FE025-0504-4925-AE5B-2D389150A77C}">
      <dgm:prSet/>
      <dgm:spPr/>
      <dgm:t>
        <a:bodyPr/>
        <a:lstStyle/>
        <a:p>
          <a:endParaRPr lang="x-none"/>
        </a:p>
      </dgm:t>
    </dgm:pt>
    <dgm:pt modelId="{EEB3CD6A-8782-469E-A780-85527E106F9E}">
      <dgm:prSet phldrT="[Текст]" phldr="0"/>
      <dgm:spPr/>
      <dgm:t>
        <a:bodyPr/>
        <a:lstStyle/>
        <a:p>
          <a:r>
            <a:rPr lang="ru-RU" b="1" dirty="0"/>
            <a:t>Шемонаихинский колледж;</a:t>
          </a:r>
          <a:endParaRPr lang="x-none" b="1" dirty="0"/>
        </a:p>
      </dgm:t>
    </dgm:pt>
    <dgm:pt modelId="{79D688EA-BC2E-4E49-9733-2446BB89AB57}" type="parTrans" cxnId="{F44E81FB-B658-4494-AA5E-ECEFC1B7663E}">
      <dgm:prSet/>
      <dgm:spPr/>
      <dgm:t>
        <a:bodyPr/>
        <a:lstStyle/>
        <a:p>
          <a:endParaRPr lang="x-none"/>
        </a:p>
      </dgm:t>
    </dgm:pt>
    <dgm:pt modelId="{BCD2B494-2651-4145-A168-C60D3FDF4959}" type="sibTrans" cxnId="{F44E81FB-B658-4494-AA5E-ECEFC1B7663E}">
      <dgm:prSet/>
      <dgm:spPr/>
      <dgm:t>
        <a:bodyPr/>
        <a:lstStyle/>
        <a:p>
          <a:endParaRPr lang="x-none"/>
        </a:p>
      </dgm:t>
    </dgm:pt>
    <dgm:pt modelId="{25E218A4-7F11-4210-8217-1A5D72EE56DB}">
      <dgm:prSet phldrT="[Текст]" phldr="0"/>
      <dgm:spPr/>
      <dgm:t>
        <a:bodyPr/>
        <a:lstStyle/>
        <a:p>
          <a:r>
            <a:rPr lang="ru-RU" b="1" dirty="0"/>
            <a:t>Колледж бизнеса и сервиса;</a:t>
          </a:r>
          <a:endParaRPr lang="x-none" b="1" dirty="0"/>
        </a:p>
      </dgm:t>
    </dgm:pt>
    <dgm:pt modelId="{5A881984-E550-4D8A-B7E3-12F529780E2D}" type="parTrans" cxnId="{1BA32775-7341-4F5D-9CFD-7A4C2040FA33}">
      <dgm:prSet/>
      <dgm:spPr/>
      <dgm:t>
        <a:bodyPr/>
        <a:lstStyle/>
        <a:p>
          <a:endParaRPr lang="x-none"/>
        </a:p>
      </dgm:t>
    </dgm:pt>
    <dgm:pt modelId="{3FF1A1F1-FE2B-40AB-842D-4BA3576FB4C0}" type="sibTrans" cxnId="{1BA32775-7341-4F5D-9CFD-7A4C2040FA33}">
      <dgm:prSet/>
      <dgm:spPr/>
      <dgm:t>
        <a:bodyPr/>
        <a:lstStyle/>
        <a:p>
          <a:endParaRPr lang="x-none"/>
        </a:p>
      </dgm:t>
    </dgm:pt>
    <dgm:pt modelId="{00D5AC13-1F60-4752-B410-136591AFC742}">
      <dgm:prSet phldrT="[Текст]" phldr="0"/>
      <dgm:spPr/>
      <dgm:t>
        <a:bodyPr/>
        <a:lstStyle/>
        <a:p>
          <a:r>
            <a:rPr lang="ru-RU" b="1" dirty="0"/>
            <a:t>Техническо-экономический колледж;</a:t>
          </a:r>
          <a:endParaRPr lang="x-none" b="1" dirty="0"/>
        </a:p>
      </dgm:t>
    </dgm:pt>
    <dgm:pt modelId="{CB2A3470-15EF-43C1-ACA0-1DAC51F6705D}" type="parTrans" cxnId="{DCD7ACE0-FBD4-495D-804D-E9211FFE91AA}">
      <dgm:prSet/>
      <dgm:spPr/>
      <dgm:t>
        <a:bodyPr/>
        <a:lstStyle/>
        <a:p>
          <a:endParaRPr lang="x-none"/>
        </a:p>
      </dgm:t>
    </dgm:pt>
    <dgm:pt modelId="{868C4DCB-7DA2-45BA-A433-42355F4154FA}" type="sibTrans" cxnId="{DCD7ACE0-FBD4-495D-804D-E9211FFE91AA}">
      <dgm:prSet/>
      <dgm:spPr/>
      <dgm:t>
        <a:bodyPr/>
        <a:lstStyle/>
        <a:p>
          <a:endParaRPr lang="x-none"/>
        </a:p>
      </dgm:t>
    </dgm:pt>
    <dgm:pt modelId="{4CF43A0E-68C6-4409-8034-4574E7133EDD}">
      <dgm:prSet phldrT="[Текст]" phldr="0" custT="1"/>
      <dgm:spPr/>
      <dgm:t>
        <a:bodyPr/>
        <a:lstStyle/>
        <a:p>
          <a:r>
            <a:rPr lang="ru-RU" sz="2000" b="1" dirty="0"/>
            <a:t>Аграрно-технический колледж района Алтай.</a:t>
          </a:r>
          <a:endParaRPr lang="x-none" sz="2000" b="1" dirty="0"/>
        </a:p>
      </dgm:t>
    </dgm:pt>
    <dgm:pt modelId="{BF582E5C-C067-4ACE-9CAC-813E042AC487}" type="parTrans" cxnId="{43C9FEBD-F5EA-4732-AD89-713E969F23FF}">
      <dgm:prSet/>
      <dgm:spPr/>
      <dgm:t>
        <a:bodyPr/>
        <a:lstStyle/>
        <a:p>
          <a:endParaRPr lang="x-none"/>
        </a:p>
      </dgm:t>
    </dgm:pt>
    <dgm:pt modelId="{91AED76C-A54C-456D-8D5A-935462F98197}" type="sibTrans" cxnId="{43C9FEBD-F5EA-4732-AD89-713E969F23FF}">
      <dgm:prSet/>
      <dgm:spPr/>
      <dgm:t>
        <a:bodyPr/>
        <a:lstStyle/>
        <a:p>
          <a:endParaRPr lang="x-none"/>
        </a:p>
      </dgm:t>
    </dgm:pt>
    <dgm:pt modelId="{3F0D05DA-C5FB-4834-8D98-2C413D507A49}" type="pres">
      <dgm:prSet presAssocID="{732DF45F-77C2-41FC-BB67-07C8EF7A9D7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C5AD195-B5BA-444F-831A-8A3939FC2B0D}" type="pres">
      <dgm:prSet presAssocID="{22BD3821-AB38-4E51-85FE-867C7F067E5A}" presName="composite" presStyleCnt="0"/>
      <dgm:spPr/>
    </dgm:pt>
    <dgm:pt modelId="{29611360-38FB-46EE-BD28-E776C3C05F8F}" type="pres">
      <dgm:prSet presAssocID="{22BD3821-AB38-4E51-85FE-867C7F067E5A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BC31E7-ECEC-492C-89A3-78FF5E8696D6}" type="pres">
      <dgm:prSet presAssocID="{22BD3821-AB38-4E51-85FE-867C7F067E5A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EFAF97-AF88-498B-8C47-4E28CCD91742}" type="pres">
      <dgm:prSet presAssocID="{F39C640D-B8BC-4A46-B47C-05A562DE150C}" presName="space" presStyleCnt="0"/>
      <dgm:spPr/>
    </dgm:pt>
    <dgm:pt modelId="{E58A1D9C-89DD-4934-A6D0-495BA62269FD}" type="pres">
      <dgm:prSet presAssocID="{317DB358-0B85-4E9E-A531-B75795B73A8C}" presName="composite" presStyleCnt="0"/>
      <dgm:spPr/>
    </dgm:pt>
    <dgm:pt modelId="{1CE4F83F-B05A-43C2-A4B2-5E8F117A1396}" type="pres">
      <dgm:prSet presAssocID="{317DB358-0B85-4E9E-A531-B75795B73A8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B2054F-343F-4EE0-88A3-DE406B2D58E6}" type="pres">
      <dgm:prSet presAssocID="{317DB358-0B85-4E9E-A531-B75795B73A8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F1A06F-9BAB-437C-8811-89054E39664F}" type="pres">
      <dgm:prSet presAssocID="{D4C346E0-6ECE-4AA1-8537-CFC9F229AF8B}" presName="space" presStyleCnt="0"/>
      <dgm:spPr/>
    </dgm:pt>
    <dgm:pt modelId="{C1B9FE2B-51FD-40F8-9A85-347D14430B9E}" type="pres">
      <dgm:prSet presAssocID="{3B9DA048-4D35-49F2-8AAD-8ED0A3567BB6}" presName="composite" presStyleCnt="0"/>
      <dgm:spPr/>
    </dgm:pt>
    <dgm:pt modelId="{2992AE15-8714-4CB8-88D3-23F2829DE8EC}" type="pres">
      <dgm:prSet presAssocID="{3B9DA048-4D35-49F2-8AAD-8ED0A3567BB6}" presName="parTx" presStyleLbl="alignNode1" presStyleIdx="2" presStyleCnt="3" custLinFactNeighborX="103" custLinFactNeighborY="86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50429-BD1A-4D62-AE3D-84E1B717AB2A}" type="pres">
      <dgm:prSet presAssocID="{3B9DA048-4D35-49F2-8AAD-8ED0A3567BB6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DD7CDA4-3D9E-49A9-8532-9BF85B443085}" srcId="{22BD3821-AB38-4E51-85FE-867C7F067E5A}" destId="{D66E467F-C884-415C-B26E-ACA0C8A36C37}" srcOrd="4" destOrd="0" parTransId="{52FA79A6-947F-41D6-8AC2-B65CA77B2107}" sibTransId="{314E719A-0D40-4DAB-B91B-D335304A6173}"/>
    <dgm:cxn modelId="{04628957-6272-474E-B73B-C3E20700A876}" type="presOf" srcId="{5E4755D0-80DF-4FF6-8ADF-2BC3AC1AFC89}" destId="{3DBC31E7-ECEC-492C-89A3-78FF5E8696D6}" srcOrd="0" destOrd="1" presId="urn:microsoft.com/office/officeart/2005/8/layout/hList1"/>
    <dgm:cxn modelId="{9F3124CB-87A1-4003-87D0-0597C2F42C30}" type="presOf" srcId="{25E218A4-7F11-4210-8217-1A5D72EE56DB}" destId="{89B2054F-343F-4EE0-88A3-DE406B2D58E6}" srcOrd="0" destOrd="3" presId="urn:microsoft.com/office/officeart/2005/8/layout/hList1"/>
    <dgm:cxn modelId="{1BA32775-7341-4F5D-9CFD-7A4C2040FA33}" srcId="{317DB358-0B85-4E9E-A531-B75795B73A8C}" destId="{25E218A4-7F11-4210-8217-1A5D72EE56DB}" srcOrd="3" destOrd="0" parTransId="{5A881984-E550-4D8A-B7E3-12F529780E2D}" sibTransId="{3FF1A1F1-FE2B-40AB-842D-4BA3576FB4C0}"/>
    <dgm:cxn modelId="{89DE6BD3-AE9A-4FFF-95A2-EE15E2FD6EE2}" srcId="{3B9DA048-4D35-49F2-8AAD-8ED0A3567BB6}" destId="{26D1B802-1D48-4ACF-AF23-A11FE55A0940}" srcOrd="0" destOrd="0" parTransId="{9A3ACC2D-EAD8-4BEC-B1C2-355BA9A37711}" sibTransId="{5FCF36C8-AA1E-47CF-8987-2D3F7FF932F8}"/>
    <dgm:cxn modelId="{D9E122DD-4312-47EF-93C9-074399B4F8DF}" srcId="{732DF45F-77C2-41FC-BB67-07C8EF7A9D71}" destId="{3B9DA048-4D35-49F2-8AAD-8ED0A3567BB6}" srcOrd="2" destOrd="0" parTransId="{942AC8B2-522C-4E1F-92E0-158E43D0FE23}" sibTransId="{9A107F80-18CE-422D-869F-833FF71CF5FC}"/>
    <dgm:cxn modelId="{DCD7ACE0-FBD4-495D-804D-E9211FFE91AA}" srcId="{317DB358-0B85-4E9E-A531-B75795B73A8C}" destId="{00D5AC13-1F60-4752-B410-136591AFC742}" srcOrd="4" destOrd="0" parTransId="{CB2A3470-15EF-43C1-ACA0-1DAC51F6705D}" sibTransId="{868C4DCB-7DA2-45BA-A433-42355F4154FA}"/>
    <dgm:cxn modelId="{592CC0F5-32EE-494C-836E-4B562D5411DB}" type="presOf" srcId="{00D5AC13-1F60-4752-B410-136591AFC742}" destId="{89B2054F-343F-4EE0-88A3-DE406B2D58E6}" srcOrd="0" destOrd="4" presId="urn:microsoft.com/office/officeart/2005/8/layout/hList1"/>
    <dgm:cxn modelId="{4BA8D3EB-62F1-4F00-8D81-A201FE35B097}" type="presOf" srcId="{490ACC90-A966-48E5-ADD1-2D85A9B196CB}" destId="{3DBC31E7-ECEC-492C-89A3-78FF5E8696D6}" srcOrd="0" destOrd="2" presId="urn:microsoft.com/office/officeart/2005/8/layout/hList1"/>
    <dgm:cxn modelId="{781E6BFB-238C-492A-8A8A-7D82EFF78DDA}" type="presOf" srcId="{317DB358-0B85-4E9E-A531-B75795B73A8C}" destId="{1CE4F83F-B05A-43C2-A4B2-5E8F117A1396}" srcOrd="0" destOrd="0" presId="urn:microsoft.com/office/officeart/2005/8/layout/hList1"/>
    <dgm:cxn modelId="{79802242-716B-406B-B317-653F21B86FED}" type="presOf" srcId="{EEB3CD6A-8782-469E-A780-85527E106F9E}" destId="{89B2054F-343F-4EE0-88A3-DE406B2D58E6}" srcOrd="0" destOrd="2" presId="urn:microsoft.com/office/officeart/2005/8/layout/hList1"/>
    <dgm:cxn modelId="{4BD4663C-59C4-4052-B6A9-0DB4EFBB50D2}" type="presOf" srcId="{F7ECAA6B-0481-4E07-A23F-0E4532AFB55C}" destId="{89B2054F-343F-4EE0-88A3-DE406B2D58E6}" srcOrd="0" destOrd="0" presId="urn:microsoft.com/office/officeart/2005/8/layout/hList1"/>
    <dgm:cxn modelId="{6DA82B07-E399-439A-9239-9098616B4865}" srcId="{732DF45F-77C2-41FC-BB67-07C8EF7A9D71}" destId="{317DB358-0B85-4E9E-A531-B75795B73A8C}" srcOrd="1" destOrd="0" parTransId="{094DF3C2-D75A-4685-957E-58ADFB64D3EF}" sibTransId="{D4C346E0-6ECE-4AA1-8537-CFC9F229AF8B}"/>
    <dgm:cxn modelId="{55F9EEB6-E581-4B30-86EA-6755B4E692C7}" type="presOf" srcId="{0642A223-CE65-4DDA-AEBE-5CEBBB89FE02}" destId="{89B2054F-343F-4EE0-88A3-DE406B2D58E6}" srcOrd="0" destOrd="1" presId="urn:microsoft.com/office/officeart/2005/8/layout/hList1"/>
    <dgm:cxn modelId="{0A15BD35-5DA3-4A07-899B-9321F2701A2D}" type="presOf" srcId="{26D1B802-1D48-4ACF-AF23-A11FE55A0940}" destId="{5B650429-BD1A-4D62-AE3D-84E1B717AB2A}" srcOrd="0" destOrd="0" presId="urn:microsoft.com/office/officeart/2005/8/layout/hList1"/>
    <dgm:cxn modelId="{C875E190-FF6A-4CB4-A7A9-995E89737580}" srcId="{22BD3821-AB38-4E51-85FE-867C7F067E5A}" destId="{2079FFE4-EA9C-4835-AB67-95CD02355A22}" srcOrd="0" destOrd="0" parTransId="{42EDCD41-38EB-4D94-B7C2-209D9535A0C7}" sibTransId="{FB27F25A-1F74-4591-A4C6-CB80E604B6E8}"/>
    <dgm:cxn modelId="{8590CF43-DD26-4AC0-8293-3588278EE695}" srcId="{317DB358-0B85-4E9E-A531-B75795B73A8C}" destId="{0642A223-CE65-4DDA-AEBE-5CEBBB89FE02}" srcOrd="1" destOrd="0" parTransId="{5FAC9AF4-1DC1-40DF-9F96-79415FD5A9BE}" sibTransId="{912C0365-2F86-4AD4-ABA6-5CC321EE17A1}"/>
    <dgm:cxn modelId="{CC71B645-115E-4E27-9EA8-DF6F24B4645C}" srcId="{22BD3821-AB38-4E51-85FE-867C7F067E5A}" destId="{5E4755D0-80DF-4FF6-8ADF-2BC3AC1AFC89}" srcOrd="1" destOrd="0" parTransId="{058F1469-554B-4437-BB53-DFB17C86E189}" sibTransId="{2233B9E3-4038-42C7-807F-82E5A8BAD8A8}"/>
    <dgm:cxn modelId="{F44E81FB-B658-4494-AA5E-ECEFC1B7663E}" srcId="{317DB358-0B85-4E9E-A531-B75795B73A8C}" destId="{EEB3CD6A-8782-469E-A780-85527E106F9E}" srcOrd="2" destOrd="0" parTransId="{79D688EA-BC2E-4E49-9733-2446BB89AB57}" sibTransId="{BCD2B494-2651-4145-A168-C60D3FDF4959}"/>
    <dgm:cxn modelId="{3E9FE025-0504-4925-AE5B-2D389150A77C}" srcId="{22BD3821-AB38-4E51-85FE-867C7F067E5A}" destId="{11C69C46-58F4-479A-8619-71A87795D4F2}" srcOrd="3" destOrd="0" parTransId="{00FC0622-D59B-4F83-AC14-BA3C2351729E}" sibTransId="{F2133184-BED1-409F-876C-5FF952ED6881}"/>
    <dgm:cxn modelId="{01A40729-F44F-4DD9-A48F-BF81E55F9479}" type="presOf" srcId="{3B9DA048-4D35-49F2-8AAD-8ED0A3567BB6}" destId="{2992AE15-8714-4CB8-88D3-23F2829DE8EC}" srcOrd="0" destOrd="0" presId="urn:microsoft.com/office/officeart/2005/8/layout/hList1"/>
    <dgm:cxn modelId="{81F1433C-449C-40C7-BDEA-DA4003C2E53A}" srcId="{317DB358-0B85-4E9E-A531-B75795B73A8C}" destId="{F7ECAA6B-0481-4E07-A23F-0E4532AFB55C}" srcOrd="0" destOrd="0" parTransId="{67019857-867D-4841-B7FE-650F811D3781}" sibTransId="{F21B3AD7-7C95-4DA4-A5F7-C267D0EB1F98}"/>
    <dgm:cxn modelId="{8D5EEE62-BA24-4FC6-AA07-D9C026FE1418}" type="presOf" srcId="{D66E467F-C884-415C-B26E-ACA0C8A36C37}" destId="{3DBC31E7-ECEC-492C-89A3-78FF5E8696D6}" srcOrd="0" destOrd="4" presId="urn:microsoft.com/office/officeart/2005/8/layout/hList1"/>
    <dgm:cxn modelId="{E51F4CAC-B5F1-4629-895B-5C40AAF70946}" srcId="{732DF45F-77C2-41FC-BB67-07C8EF7A9D71}" destId="{22BD3821-AB38-4E51-85FE-867C7F067E5A}" srcOrd="0" destOrd="0" parTransId="{E5B6F6CD-9C0B-4C1D-B4A8-63755C5841B5}" sibTransId="{F39C640D-B8BC-4A46-B47C-05A562DE150C}"/>
    <dgm:cxn modelId="{84A9DC7A-1DAC-4FD8-B8D0-02DE8820B422}" srcId="{22BD3821-AB38-4E51-85FE-867C7F067E5A}" destId="{490ACC90-A966-48E5-ADD1-2D85A9B196CB}" srcOrd="2" destOrd="0" parTransId="{FE65E768-AC20-4826-A9A8-0C63F5FA477D}" sibTransId="{F6D4B9A6-AD0D-4C47-9013-14BE9E8A5015}"/>
    <dgm:cxn modelId="{DC3426C8-C175-4642-ADA7-BE6EE71B2296}" type="presOf" srcId="{22BD3821-AB38-4E51-85FE-867C7F067E5A}" destId="{29611360-38FB-46EE-BD28-E776C3C05F8F}" srcOrd="0" destOrd="0" presId="urn:microsoft.com/office/officeart/2005/8/layout/hList1"/>
    <dgm:cxn modelId="{B1A100F7-DDFB-4145-A445-33709D54CAC6}" type="presOf" srcId="{2079FFE4-EA9C-4835-AB67-95CD02355A22}" destId="{3DBC31E7-ECEC-492C-89A3-78FF5E8696D6}" srcOrd="0" destOrd="0" presId="urn:microsoft.com/office/officeart/2005/8/layout/hList1"/>
    <dgm:cxn modelId="{43C9FEBD-F5EA-4732-AD89-713E969F23FF}" srcId="{3B9DA048-4D35-49F2-8AAD-8ED0A3567BB6}" destId="{4CF43A0E-68C6-4409-8034-4574E7133EDD}" srcOrd="1" destOrd="0" parTransId="{BF582E5C-C067-4ACE-9CAC-813E042AC487}" sibTransId="{91AED76C-A54C-456D-8D5A-935462F98197}"/>
    <dgm:cxn modelId="{5140E84D-A0EE-40F1-B0CB-55A9354BA263}" type="presOf" srcId="{11C69C46-58F4-479A-8619-71A87795D4F2}" destId="{3DBC31E7-ECEC-492C-89A3-78FF5E8696D6}" srcOrd="0" destOrd="3" presId="urn:microsoft.com/office/officeart/2005/8/layout/hList1"/>
    <dgm:cxn modelId="{12753019-A50E-44B2-90D0-E0ED90F4C222}" type="presOf" srcId="{732DF45F-77C2-41FC-BB67-07C8EF7A9D71}" destId="{3F0D05DA-C5FB-4834-8D98-2C413D507A49}" srcOrd="0" destOrd="0" presId="urn:microsoft.com/office/officeart/2005/8/layout/hList1"/>
    <dgm:cxn modelId="{80295A30-05B6-4C46-91F1-9D1B5C0EBD90}" type="presOf" srcId="{4CF43A0E-68C6-4409-8034-4574E7133EDD}" destId="{5B650429-BD1A-4D62-AE3D-84E1B717AB2A}" srcOrd="0" destOrd="1" presId="urn:microsoft.com/office/officeart/2005/8/layout/hList1"/>
    <dgm:cxn modelId="{3B9AE4F7-8D1F-45CC-9715-768CFAEE7849}" type="presParOf" srcId="{3F0D05DA-C5FB-4834-8D98-2C413D507A49}" destId="{6C5AD195-B5BA-444F-831A-8A3939FC2B0D}" srcOrd="0" destOrd="0" presId="urn:microsoft.com/office/officeart/2005/8/layout/hList1"/>
    <dgm:cxn modelId="{AE547D7C-0A3A-4685-AD9B-0929DDED384E}" type="presParOf" srcId="{6C5AD195-B5BA-444F-831A-8A3939FC2B0D}" destId="{29611360-38FB-46EE-BD28-E776C3C05F8F}" srcOrd="0" destOrd="0" presId="urn:microsoft.com/office/officeart/2005/8/layout/hList1"/>
    <dgm:cxn modelId="{3AAD78C4-AB57-470F-81E4-8712F2C14C54}" type="presParOf" srcId="{6C5AD195-B5BA-444F-831A-8A3939FC2B0D}" destId="{3DBC31E7-ECEC-492C-89A3-78FF5E8696D6}" srcOrd="1" destOrd="0" presId="urn:microsoft.com/office/officeart/2005/8/layout/hList1"/>
    <dgm:cxn modelId="{389CE5EC-79DF-4220-99E9-DE59B14B9849}" type="presParOf" srcId="{3F0D05DA-C5FB-4834-8D98-2C413D507A49}" destId="{79EFAF97-AF88-498B-8C47-4E28CCD91742}" srcOrd="1" destOrd="0" presId="urn:microsoft.com/office/officeart/2005/8/layout/hList1"/>
    <dgm:cxn modelId="{A9B19F6B-8BD4-4148-A8D8-5B7703852B88}" type="presParOf" srcId="{3F0D05DA-C5FB-4834-8D98-2C413D507A49}" destId="{E58A1D9C-89DD-4934-A6D0-495BA62269FD}" srcOrd="2" destOrd="0" presId="urn:microsoft.com/office/officeart/2005/8/layout/hList1"/>
    <dgm:cxn modelId="{CF3E8511-E7ED-4E89-8F72-CEEFD33A43D8}" type="presParOf" srcId="{E58A1D9C-89DD-4934-A6D0-495BA62269FD}" destId="{1CE4F83F-B05A-43C2-A4B2-5E8F117A1396}" srcOrd="0" destOrd="0" presId="urn:microsoft.com/office/officeart/2005/8/layout/hList1"/>
    <dgm:cxn modelId="{C06008D0-E0B8-4DF8-94D2-ECFB252ABD28}" type="presParOf" srcId="{E58A1D9C-89DD-4934-A6D0-495BA62269FD}" destId="{89B2054F-343F-4EE0-88A3-DE406B2D58E6}" srcOrd="1" destOrd="0" presId="urn:microsoft.com/office/officeart/2005/8/layout/hList1"/>
    <dgm:cxn modelId="{5F514A43-4610-4818-AFD3-BEFD11BB5F3C}" type="presParOf" srcId="{3F0D05DA-C5FB-4834-8D98-2C413D507A49}" destId="{BAF1A06F-9BAB-437C-8811-89054E39664F}" srcOrd="3" destOrd="0" presId="urn:microsoft.com/office/officeart/2005/8/layout/hList1"/>
    <dgm:cxn modelId="{164E395C-0DF5-434D-A9A3-0206C2858F65}" type="presParOf" srcId="{3F0D05DA-C5FB-4834-8D98-2C413D507A49}" destId="{C1B9FE2B-51FD-40F8-9A85-347D14430B9E}" srcOrd="4" destOrd="0" presId="urn:microsoft.com/office/officeart/2005/8/layout/hList1"/>
    <dgm:cxn modelId="{6E9A88F3-D71C-4EF3-85E6-9B7152DC48BB}" type="presParOf" srcId="{C1B9FE2B-51FD-40F8-9A85-347D14430B9E}" destId="{2992AE15-8714-4CB8-88D3-23F2829DE8EC}" srcOrd="0" destOrd="0" presId="urn:microsoft.com/office/officeart/2005/8/layout/hList1"/>
    <dgm:cxn modelId="{502DAB5D-1D7F-4549-BFE2-6DD60190EA62}" type="presParOf" srcId="{C1B9FE2B-51FD-40F8-9A85-347D14430B9E}" destId="{5B650429-BD1A-4D62-AE3D-84E1B717AB2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A197F7-1EBC-4EA0-88D7-211BC8662A15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BF987E96-F57F-42AA-A644-B29CBF292F71}">
      <dgm:prSet phldrT="[Текст]" phldr="0" custT="1"/>
      <dgm:spPr/>
      <dgm:t>
        <a:bodyPr/>
        <a:lstStyle/>
        <a:p>
          <a:r>
            <a:rPr lang="ru-RU" sz="2000" dirty="0"/>
            <a:t>по 2:</a:t>
          </a:r>
          <a:endParaRPr lang="x-none" sz="2000" dirty="0"/>
        </a:p>
      </dgm:t>
    </dgm:pt>
    <dgm:pt modelId="{7C270C83-AE40-48A9-95C7-C0029E531859}" type="parTrans" cxnId="{6CA8A702-615F-430D-83BE-15A65E232E9F}">
      <dgm:prSet/>
      <dgm:spPr/>
      <dgm:t>
        <a:bodyPr/>
        <a:lstStyle/>
        <a:p>
          <a:endParaRPr lang="x-none"/>
        </a:p>
      </dgm:t>
    </dgm:pt>
    <dgm:pt modelId="{E593D738-CE60-49E7-9763-77A8E270F7C0}" type="sibTrans" cxnId="{6CA8A702-615F-430D-83BE-15A65E232E9F}">
      <dgm:prSet/>
      <dgm:spPr/>
      <dgm:t>
        <a:bodyPr/>
        <a:lstStyle/>
        <a:p>
          <a:endParaRPr lang="x-none"/>
        </a:p>
      </dgm:t>
    </dgm:pt>
    <dgm:pt modelId="{BAD318A2-DAC1-4F79-BC39-90B8053DAA2C}">
      <dgm:prSet phldrT="[Текст]" phldr="0" custT="1"/>
      <dgm:spPr/>
      <dgm:t>
        <a:bodyPr/>
        <a:lstStyle/>
        <a:p>
          <a:r>
            <a:rPr lang="ru-RU" sz="2400" dirty="0"/>
            <a:t>Республиканская спорт-школа;</a:t>
          </a:r>
          <a:endParaRPr lang="x-none" sz="2400" dirty="0"/>
        </a:p>
      </dgm:t>
    </dgm:pt>
    <dgm:pt modelId="{977556E8-2B4F-4E97-91FF-38ECAEC51F6F}" type="parTrans" cxnId="{9E58BAE5-90BA-48F1-890D-4D5AAF3B9F62}">
      <dgm:prSet/>
      <dgm:spPr/>
      <dgm:t>
        <a:bodyPr/>
        <a:lstStyle/>
        <a:p>
          <a:endParaRPr lang="x-none"/>
        </a:p>
      </dgm:t>
    </dgm:pt>
    <dgm:pt modelId="{74C06307-C2CC-4B4A-A57D-0F5F2D7BF6B1}" type="sibTrans" cxnId="{9E58BAE5-90BA-48F1-890D-4D5AAF3B9F62}">
      <dgm:prSet/>
      <dgm:spPr/>
      <dgm:t>
        <a:bodyPr/>
        <a:lstStyle/>
        <a:p>
          <a:endParaRPr lang="x-none"/>
        </a:p>
      </dgm:t>
    </dgm:pt>
    <dgm:pt modelId="{18DDBE97-2674-4CED-B7C4-1C84C4681ADF}">
      <dgm:prSet phldrT="[Текст]" custT="1"/>
      <dgm:spPr/>
      <dgm:t>
        <a:bodyPr/>
        <a:lstStyle/>
        <a:p>
          <a:r>
            <a:rPr lang="ru-RU" sz="2400" dirty="0"/>
            <a:t>СШ №8 района Алтай</a:t>
          </a:r>
          <a:endParaRPr lang="x-none" sz="2400" dirty="0"/>
        </a:p>
      </dgm:t>
    </dgm:pt>
    <dgm:pt modelId="{300509DC-9EA8-4601-BB13-D4EB80399F06}" type="parTrans" cxnId="{DEAB474B-22DE-432F-B049-486177CDAF15}">
      <dgm:prSet/>
      <dgm:spPr/>
      <dgm:t>
        <a:bodyPr/>
        <a:lstStyle/>
        <a:p>
          <a:endParaRPr lang="x-none"/>
        </a:p>
      </dgm:t>
    </dgm:pt>
    <dgm:pt modelId="{69EDB504-DA26-403E-90D0-CA9D0CAAFD84}" type="sibTrans" cxnId="{DEAB474B-22DE-432F-B049-486177CDAF15}">
      <dgm:prSet/>
      <dgm:spPr/>
      <dgm:t>
        <a:bodyPr/>
        <a:lstStyle/>
        <a:p>
          <a:endParaRPr lang="x-none"/>
        </a:p>
      </dgm:t>
    </dgm:pt>
    <dgm:pt modelId="{E326A004-1B6A-43DE-BE3F-354039B4861C}">
      <dgm:prSet phldrT="[Текст]" phldr="0" custT="1"/>
      <dgm:spPr/>
      <dgm:t>
        <a:bodyPr/>
        <a:lstStyle/>
        <a:p>
          <a:r>
            <a:rPr lang="ru-RU" sz="2000" dirty="0"/>
            <a:t>по 2:</a:t>
          </a:r>
          <a:endParaRPr lang="x-none" sz="2000" dirty="0"/>
        </a:p>
      </dgm:t>
    </dgm:pt>
    <dgm:pt modelId="{42291583-38B0-42D4-8306-A86470810DA7}" type="parTrans" cxnId="{30A39E90-5D97-44EB-A23E-D5392608B4B7}">
      <dgm:prSet/>
      <dgm:spPr/>
      <dgm:t>
        <a:bodyPr/>
        <a:lstStyle/>
        <a:p>
          <a:endParaRPr lang="x-none"/>
        </a:p>
      </dgm:t>
    </dgm:pt>
    <dgm:pt modelId="{D34EF609-E0D6-4BFF-90A4-C2AA4ED51451}" type="sibTrans" cxnId="{30A39E90-5D97-44EB-A23E-D5392608B4B7}">
      <dgm:prSet/>
      <dgm:spPr/>
      <dgm:t>
        <a:bodyPr/>
        <a:lstStyle/>
        <a:p>
          <a:endParaRPr lang="x-none"/>
        </a:p>
      </dgm:t>
    </dgm:pt>
    <dgm:pt modelId="{3AB3AFEC-DF8F-4446-A1F9-8B7B0497D0C2}">
      <dgm:prSet phldrT="[Текст]" custT="1"/>
      <dgm:spPr/>
      <dgm:t>
        <a:bodyPr/>
        <a:lstStyle/>
        <a:p>
          <a:r>
            <a:rPr lang="ru-RU" sz="2800" dirty="0"/>
            <a:t>СШ №2, 14, 17, 20, 23, 35, 39, школа-центр доп. образования </a:t>
          </a:r>
          <a:r>
            <a:rPr lang="ru-RU" sz="2800" dirty="0" err="1"/>
            <a:t>г.Усть-Каменогорска</a:t>
          </a:r>
          <a:endParaRPr lang="x-none" sz="2800" dirty="0"/>
        </a:p>
      </dgm:t>
    </dgm:pt>
    <dgm:pt modelId="{732F5C7D-2D09-406B-986F-8CBAA92CC09D}" type="parTrans" cxnId="{ABE91BF0-D8CC-4B27-992E-A109C9847C0A}">
      <dgm:prSet/>
      <dgm:spPr/>
      <dgm:t>
        <a:bodyPr/>
        <a:lstStyle/>
        <a:p>
          <a:endParaRPr lang="x-none"/>
        </a:p>
      </dgm:t>
    </dgm:pt>
    <dgm:pt modelId="{DC02915A-6D89-4001-BD76-DECAE143C14E}" type="sibTrans" cxnId="{ABE91BF0-D8CC-4B27-992E-A109C9847C0A}">
      <dgm:prSet/>
      <dgm:spPr/>
      <dgm:t>
        <a:bodyPr/>
        <a:lstStyle/>
        <a:p>
          <a:endParaRPr lang="x-none"/>
        </a:p>
      </dgm:t>
    </dgm:pt>
    <dgm:pt modelId="{48F1C1DA-6724-4EF9-881D-2E9B92F4DC0E}">
      <dgm:prSet phldrT="[Текст]" phldr="0" custT="1"/>
      <dgm:spPr/>
      <dgm:t>
        <a:bodyPr/>
        <a:lstStyle/>
        <a:p>
          <a:r>
            <a:rPr lang="ru-RU" sz="2000" dirty="0"/>
            <a:t>по 2:</a:t>
          </a:r>
          <a:endParaRPr lang="x-none" sz="2000" dirty="0"/>
        </a:p>
      </dgm:t>
    </dgm:pt>
    <dgm:pt modelId="{207851E8-E59D-4879-9C84-5F83030960BC}" type="parTrans" cxnId="{E0CC709C-98AA-4EE4-97AE-BC3CA9845BC6}">
      <dgm:prSet/>
      <dgm:spPr/>
      <dgm:t>
        <a:bodyPr/>
        <a:lstStyle/>
        <a:p>
          <a:endParaRPr lang="x-none"/>
        </a:p>
      </dgm:t>
    </dgm:pt>
    <dgm:pt modelId="{CA39A0C1-43AC-4E53-BBC9-2ADD02EE52E1}" type="sibTrans" cxnId="{E0CC709C-98AA-4EE4-97AE-BC3CA9845BC6}">
      <dgm:prSet/>
      <dgm:spPr/>
      <dgm:t>
        <a:bodyPr/>
        <a:lstStyle/>
        <a:p>
          <a:endParaRPr lang="x-none"/>
        </a:p>
      </dgm:t>
    </dgm:pt>
    <dgm:pt modelId="{D9462D5C-D542-452F-8F99-6325F5BC4E65}">
      <dgm:prSet phldrT="[Текст]" custT="1"/>
      <dgm:spPr/>
      <dgm:t>
        <a:bodyPr/>
        <a:lstStyle/>
        <a:p>
          <a:r>
            <a:rPr lang="ru-RU" sz="2400" dirty="0"/>
            <a:t>СШ им. </a:t>
          </a:r>
          <a:r>
            <a:rPr lang="ru-RU" sz="2400" dirty="0" err="1"/>
            <a:t>М.Ауэзова</a:t>
          </a:r>
          <a:r>
            <a:rPr lang="ru-RU" sz="2400" dirty="0"/>
            <a:t> Тарбагатайского района; </a:t>
          </a:r>
          <a:endParaRPr lang="x-none" sz="2400" dirty="0"/>
        </a:p>
      </dgm:t>
    </dgm:pt>
    <dgm:pt modelId="{C1A09FE4-261A-4A5C-8E8B-5B725DF56359}" type="parTrans" cxnId="{E3205090-224E-4A9D-9047-B30008C7DDD5}">
      <dgm:prSet/>
      <dgm:spPr/>
      <dgm:t>
        <a:bodyPr/>
        <a:lstStyle/>
        <a:p>
          <a:endParaRPr lang="x-none"/>
        </a:p>
      </dgm:t>
    </dgm:pt>
    <dgm:pt modelId="{1467E734-D80C-4A0E-B88E-5750F971FB84}" type="sibTrans" cxnId="{E3205090-224E-4A9D-9047-B30008C7DDD5}">
      <dgm:prSet/>
      <dgm:spPr/>
      <dgm:t>
        <a:bodyPr/>
        <a:lstStyle/>
        <a:p>
          <a:endParaRPr lang="x-none"/>
        </a:p>
      </dgm:t>
    </dgm:pt>
    <dgm:pt modelId="{FC17AFFF-64BF-4516-97CE-5ABE4602B4B7}">
      <dgm:prSet phldrT="[Текст]" custT="1"/>
      <dgm:spPr/>
      <dgm:t>
        <a:bodyPr/>
        <a:lstStyle/>
        <a:p>
          <a:r>
            <a:rPr lang="ru-RU" sz="2400" dirty="0"/>
            <a:t>СШ №17 </a:t>
          </a:r>
          <a:r>
            <a:rPr lang="ru-RU" sz="2400" dirty="0" err="1"/>
            <a:t>г.Риддер</a:t>
          </a:r>
          <a:r>
            <a:rPr lang="ru-RU" sz="2400" dirty="0"/>
            <a:t>;</a:t>
          </a:r>
          <a:endParaRPr lang="x-none" sz="2400" dirty="0"/>
        </a:p>
      </dgm:t>
    </dgm:pt>
    <dgm:pt modelId="{32522807-7D78-4B6F-B5FE-1928A89B47C3}" type="parTrans" cxnId="{1CEDD3DD-A935-4815-92AB-833A8A58F2EE}">
      <dgm:prSet/>
      <dgm:spPr/>
      <dgm:t>
        <a:bodyPr/>
        <a:lstStyle/>
        <a:p>
          <a:endParaRPr lang="x-none"/>
        </a:p>
      </dgm:t>
    </dgm:pt>
    <dgm:pt modelId="{8178DBBB-ECB1-4D18-BE2E-361EF718AC65}" type="sibTrans" cxnId="{1CEDD3DD-A935-4815-92AB-833A8A58F2EE}">
      <dgm:prSet/>
      <dgm:spPr/>
      <dgm:t>
        <a:bodyPr/>
        <a:lstStyle/>
        <a:p>
          <a:endParaRPr lang="x-none"/>
        </a:p>
      </dgm:t>
    </dgm:pt>
    <dgm:pt modelId="{6CEEB1D7-A468-469C-8680-3FC7F8F0E85C}">
      <dgm:prSet phldrT="[Текст]" phldr="0" custT="1"/>
      <dgm:spPr/>
      <dgm:t>
        <a:bodyPr/>
        <a:lstStyle/>
        <a:p>
          <a:r>
            <a:rPr lang="ru-RU" sz="2400" dirty="0"/>
            <a:t>Коррекционная школа №1 Глубоковского района;</a:t>
          </a:r>
          <a:endParaRPr lang="x-none" sz="2400" dirty="0"/>
        </a:p>
      </dgm:t>
    </dgm:pt>
    <dgm:pt modelId="{39A54633-1D12-4893-B4B7-73BAEDE84F0B}" type="parTrans" cxnId="{BDD34071-E5F8-47C5-83F1-827EB7A69B91}">
      <dgm:prSet/>
      <dgm:spPr/>
      <dgm:t>
        <a:bodyPr/>
        <a:lstStyle/>
        <a:p>
          <a:endParaRPr lang="x-none"/>
        </a:p>
      </dgm:t>
    </dgm:pt>
    <dgm:pt modelId="{90180EA8-7650-421B-8322-967F972BC1C3}" type="sibTrans" cxnId="{BDD34071-E5F8-47C5-83F1-827EB7A69B91}">
      <dgm:prSet/>
      <dgm:spPr/>
      <dgm:t>
        <a:bodyPr/>
        <a:lstStyle/>
        <a:p>
          <a:endParaRPr lang="x-none"/>
        </a:p>
      </dgm:t>
    </dgm:pt>
    <dgm:pt modelId="{CA717518-BE65-49B2-94DA-4E41B3410DDF}">
      <dgm:prSet phldrT="[Текст]"/>
      <dgm:spPr/>
      <dgm:t>
        <a:bodyPr/>
        <a:lstStyle/>
        <a:p>
          <a:endParaRPr lang="x-none" sz="1800" dirty="0"/>
        </a:p>
      </dgm:t>
    </dgm:pt>
    <dgm:pt modelId="{187AF4CF-E543-4840-BF78-B813A7257048}" type="parTrans" cxnId="{75947050-9434-46C2-A56A-559EB0CD8B6D}">
      <dgm:prSet/>
      <dgm:spPr/>
      <dgm:t>
        <a:bodyPr/>
        <a:lstStyle/>
        <a:p>
          <a:endParaRPr lang="x-none"/>
        </a:p>
      </dgm:t>
    </dgm:pt>
    <dgm:pt modelId="{A13749DF-4150-43AF-910D-6C4416D4123B}" type="sibTrans" cxnId="{75947050-9434-46C2-A56A-559EB0CD8B6D}">
      <dgm:prSet/>
      <dgm:spPr/>
      <dgm:t>
        <a:bodyPr/>
        <a:lstStyle/>
        <a:p>
          <a:endParaRPr lang="x-none"/>
        </a:p>
      </dgm:t>
    </dgm:pt>
    <dgm:pt modelId="{48CE256B-2955-4480-9EEF-365ECC4BADEA}">
      <dgm:prSet phldrT="[Текст]" custT="1"/>
      <dgm:spPr/>
      <dgm:t>
        <a:bodyPr/>
        <a:lstStyle/>
        <a:p>
          <a:r>
            <a:rPr lang="ru-RU" sz="2400" dirty="0" err="1"/>
            <a:t>Улкен</a:t>
          </a:r>
          <a:r>
            <a:rPr lang="ru-RU" sz="2400" dirty="0"/>
            <a:t> Нарынская СШ;</a:t>
          </a:r>
          <a:endParaRPr lang="x-none" sz="2400" dirty="0"/>
        </a:p>
      </dgm:t>
    </dgm:pt>
    <dgm:pt modelId="{8A5CFC35-A727-41A4-BBC4-308FD244C990}" type="parTrans" cxnId="{84B4AB06-19BE-4B1A-B278-960B2930E924}">
      <dgm:prSet/>
      <dgm:spPr/>
      <dgm:t>
        <a:bodyPr/>
        <a:lstStyle/>
        <a:p>
          <a:endParaRPr lang="x-none"/>
        </a:p>
      </dgm:t>
    </dgm:pt>
    <dgm:pt modelId="{0224C600-264F-4F34-A47F-46FBA5F8768F}" type="sibTrans" cxnId="{84B4AB06-19BE-4B1A-B278-960B2930E924}">
      <dgm:prSet/>
      <dgm:spPr/>
      <dgm:t>
        <a:bodyPr/>
        <a:lstStyle/>
        <a:p>
          <a:endParaRPr lang="x-none"/>
        </a:p>
      </dgm:t>
    </dgm:pt>
    <dgm:pt modelId="{66D7B4FD-9955-442F-8B20-EF48E9871193}">
      <dgm:prSet phldrT="[Текст]"/>
      <dgm:spPr/>
      <dgm:t>
        <a:bodyPr/>
        <a:lstStyle/>
        <a:p>
          <a:endParaRPr lang="x-none" sz="1800" dirty="0"/>
        </a:p>
      </dgm:t>
    </dgm:pt>
    <dgm:pt modelId="{1336BF46-0F94-425E-8D04-964D68286782}" type="parTrans" cxnId="{3C44A728-DF68-43D7-936B-437751E5BB1C}">
      <dgm:prSet/>
      <dgm:spPr/>
      <dgm:t>
        <a:bodyPr/>
        <a:lstStyle/>
        <a:p>
          <a:endParaRPr lang="x-none"/>
        </a:p>
      </dgm:t>
    </dgm:pt>
    <dgm:pt modelId="{4FFFA28A-A365-498D-BFB9-787CBED2800E}" type="sibTrans" cxnId="{3C44A728-DF68-43D7-936B-437751E5BB1C}">
      <dgm:prSet/>
      <dgm:spPr/>
      <dgm:t>
        <a:bodyPr/>
        <a:lstStyle/>
        <a:p>
          <a:endParaRPr lang="x-none"/>
        </a:p>
      </dgm:t>
    </dgm:pt>
    <dgm:pt modelId="{1C05F5CD-3D94-4089-9FE4-60664A8F22B8}">
      <dgm:prSet phldrT="[Текст]"/>
      <dgm:spPr/>
      <dgm:t>
        <a:bodyPr/>
        <a:lstStyle/>
        <a:p>
          <a:endParaRPr lang="x-none" sz="1800" dirty="0"/>
        </a:p>
      </dgm:t>
    </dgm:pt>
    <dgm:pt modelId="{F0E37251-7A22-4B02-8048-B3C69DC75361}" type="parTrans" cxnId="{6E71607B-D411-45AC-AA8F-3FD3AC51F95F}">
      <dgm:prSet/>
      <dgm:spPr/>
      <dgm:t>
        <a:bodyPr/>
        <a:lstStyle/>
        <a:p>
          <a:endParaRPr lang="x-none"/>
        </a:p>
      </dgm:t>
    </dgm:pt>
    <dgm:pt modelId="{C5666B4E-23D8-4820-AC0A-9B856822C0D5}" type="sibTrans" cxnId="{6E71607B-D411-45AC-AA8F-3FD3AC51F95F}">
      <dgm:prSet/>
      <dgm:spPr/>
      <dgm:t>
        <a:bodyPr/>
        <a:lstStyle/>
        <a:p>
          <a:endParaRPr lang="x-none"/>
        </a:p>
      </dgm:t>
    </dgm:pt>
    <dgm:pt modelId="{4B0CEE74-FB34-4EE5-926D-250C668DBFB6}" type="pres">
      <dgm:prSet presAssocID="{F9A197F7-1EBC-4EA0-88D7-211BC8662A1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D51B255-71D5-4AF9-A251-74909B51189D}" type="pres">
      <dgm:prSet presAssocID="{BF987E96-F57F-42AA-A644-B29CBF292F71}" presName="composite" presStyleCnt="0"/>
      <dgm:spPr/>
    </dgm:pt>
    <dgm:pt modelId="{712C698F-D85F-4324-BF47-EF5E475BF508}" type="pres">
      <dgm:prSet presAssocID="{BF987E96-F57F-42AA-A644-B29CBF292F71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04EDF1-4B5C-4446-9869-B7DEB6A1E7D7}" type="pres">
      <dgm:prSet presAssocID="{BF987E96-F57F-42AA-A644-B29CBF292F71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FAC30A-7E7D-48AA-879C-9158B0866344}" type="pres">
      <dgm:prSet presAssocID="{E593D738-CE60-49E7-9763-77A8E270F7C0}" presName="space" presStyleCnt="0"/>
      <dgm:spPr/>
    </dgm:pt>
    <dgm:pt modelId="{5741D6E2-239C-4960-BF25-D20FEBFB7A72}" type="pres">
      <dgm:prSet presAssocID="{E326A004-1B6A-43DE-BE3F-354039B4861C}" presName="composite" presStyleCnt="0"/>
      <dgm:spPr/>
    </dgm:pt>
    <dgm:pt modelId="{DCF59493-2B57-43E6-B485-16AFAF6A3073}" type="pres">
      <dgm:prSet presAssocID="{E326A004-1B6A-43DE-BE3F-354039B4861C}" presName="parTx" presStyleLbl="alignNode1" presStyleIdx="1" presStyleCnt="3" custLinFactNeighborX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EDBA51-CE2D-4559-86D2-E4DD0290714A}" type="pres">
      <dgm:prSet presAssocID="{E326A004-1B6A-43DE-BE3F-354039B4861C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623EA9-2B25-4120-8383-A980CE072C80}" type="pres">
      <dgm:prSet presAssocID="{D34EF609-E0D6-4BFF-90A4-C2AA4ED51451}" presName="space" presStyleCnt="0"/>
      <dgm:spPr/>
    </dgm:pt>
    <dgm:pt modelId="{25D3F482-247C-423C-B32E-FBC1A2F0EE54}" type="pres">
      <dgm:prSet presAssocID="{48F1C1DA-6724-4EF9-881D-2E9B92F4DC0E}" presName="composite" presStyleCnt="0"/>
      <dgm:spPr/>
    </dgm:pt>
    <dgm:pt modelId="{3D1AAB5F-BFA1-4D23-BB72-0977E005E6B2}" type="pres">
      <dgm:prSet presAssocID="{48F1C1DA-6724-4EF9-881D-2E9B92F4DC0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E9D44F-E9F5-4296-8EE1-31F98D257945}" type="pres">
      <dgm:prSet presAssocID="{48F1C1DA-6724-4EF9-881D-2E9B92F4DC0E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EAB474B-22DE-432F-B049-486177CDAF15}" srcId="{BF987E96-F57F-42AA-A644-B29CBF292F71}" destId="{18DDBE97-2674-4CED-B7C4-1C84C4681ADF}" srcOrd="2" destOrd="0" parTransId="{300509DC-9EA8-4601-BB13-D4EB80399F06}" sibTransId="{69EDB504-DA26-403E-90D0-CA9D0CAAFD84}"/>
    <dgm:cxn modelId="{BDD34071-E5F8-47C5-83F1-827EB7A69B91}" srcId="{BF987E96-F57F-42AA-A644-B29CBF292F71}" destId="{6CEEB1D7-A468-469C-8680-3FC7F8F0E85C}" srcOrd="1" destOrd="0" parTransId="{39A54633-1D12-4893-B4B7-73BAEDE84F0B}" sibTransId="{90180EA8-7650-421B-8322-967F972BC1C3}"/>
    <dgm:cxn modelId="{3014F773-D756-4303-9FBC-1E3DC98B41E9}" type="presOf" srcId="{BAD318A2-DAC1-4F79-BC39-90B8053DAA2C}" destId="{B304EDF1-4B5C-4446-9869-B7DEB6A1E7D7}" srcOrd="0" destOrd="0" presId="urn:microsoft.com/office/officeart/2005/8/layout/hList1"/>
    <dgm:cxn modelId="{1CEDD3DD-A935-4815-92AB-833A8A58F2EE}" srcId="{48F1C1DA-6724-4EF9-881D-2E9B92F4DC0E}" destId="{FC17AFFF-64BF-4516-97CE-5ABE4602B4B7}" srcOrd="1" destOrd="0" parTransId="{32522807-7D78-4B6F-B5FE-1928A89B47C3}" sibTransId="{8178DBBB-ECB1-4D18-BE2E-361EF718AC65}"/>
    <dgm:cxn modelId="{ABE91BF0-D8CC-4B27-992E-A109C9847C0A}" srcId="{E326A004-1B6A-43DE-BE3F-354039B4861C}" destId="{3AB3AFEC-DF8F-4446-A1F9-8B7B0497D0C2}" srcOrd="0" destOrd="0" parTransId="{732F5C7D-2D09-406B-986F-8CBAA92CC09D}" sibTransId="{DC02915A-6D89-4001-BD76-DECAE143C14E}"/>
    <dgm:cxn modelId="{30A39E90-5D97-44EB-A23E-D5392608B4B7}" srcId="{F9A197F7-1EBC-4EA0-88D7-211BC8662A15}" destId="{E326A004-1B6A-43DE-BE3F-354039B4861C}" srcOrd="1" destOrd="0" parTransId="{42291583-38B0-42D4-8306-A86470810DA7}" sibTransId="{D34EF609-E0D6-4BFF-90A4-C2AA4ED51451}"/>
    <dgm:cxn modelId="{12900160-A952-4FA9-AD06-A56933BB50CE}" type="presOf" srcId="{66D7B4FD-9955-442F-8B20-EF48E9871193}" destId="{28E9D44F-E9F5-4296-8EE1-31F98D257945}" srcOrd="0" destOrd="4" presId="urn:microsoft.com/office/officeart/2005/8/layout/hList1"/>
    <dgm:cxn modelId="{554BF76F-063C-47C6-8DFD-C67A70AA7EB0}" type="presOf" srcId="{48F1C1DA-6724-4EF9-881D-2E9B92F4DC0E}" destId="{3D1AAB5F-BFA1-4D23-BB72-0977E005E6B2}" srcOrd="0" destOrd="0" presId="urn:microsoft.com/office/officeart/2005/8/layout/hList1"/>
    <dgm:cxn modelId="{3C44A728-DF68-43D7-936B-437751E5BB1C}" srcId="{48F1C1DA-6724-4EF9-881D-2E9B92F4DC0E}" destId="{66D7B4FD-9955-442F-8B20-EF48E9871193}" srcOrd="4" destOrd="0" parTransId="{1336BF46-0F94-425E-8D04-964D68286782}" sibTransId="{4FFFA28A-A365-498D-BFB9-787CBED2800E}"/>
    <dgm:cxn modelId="{E06BA3F3-31E6-4B14-8510-21B00F1E78EE}" type="presOf" srcId="{FC17AFFF-64BF-4516-97CE-5ABE4602B4B7}" destId="{28E9D44F-E9F5-4296-8EE1-31F98D257945}" srcOrd="0" destOrd="1" presId="urn:microsoft.com/office/officeart/2005/8/layout/hList1"/>
    <dgm:cxn modelId="{E3205090-224E-4A9D-9047-B30008C7DDD5}" srcId="{48F1C1DA-6724-4EF9-881D-2E9B92F4DC0E}" destId="{D9462D5C-D542-452F-8F99-6325F5BC4E65}" srcOrd="0" destOrd="0" parTransId="{C1A09FE4-261A-4A5C-8E8B-5B725DF56359}" sibTransId="{1467E734-D80C-4A0E-B88E-5750F971FB84}"/>
    <dgm:cxn modelId="{84B4AB06-19BE-4B1A-B278-960B2930E924}" srcId="{48F1C1DA-6724-4EF9-881D-2E9B92F4DC0E}" destId="{48CE256B-2955-4480-9EEF-365ECC4BADEA}" srcOrd="2" destOrd="0" parTransId="{8A5CFC35-A727-41A4-BBC4-308FD244C990}" sibTransId="{0224C600-264F-4F34-A47F-46FBA5F8768F}"/>
    <dgm:cxn modelId="{415AE4CB-B37B-4B38-A5FF-65A56713504F}" type="presOf" srcId="{3AB3AFEC-DF8F-4446-A1F9-8B7B0497D0C2}" destId="{8EEDBA51-CE2D-4559-86D2-E4DD0290714A}" srcOrd="0" destOrd="0" presId="urn:microsoft.com/office/officeart/2005/8/layout/hList1"/>
    <dgm:cxn modelId="{6E71607B-D411-45AC-AA8F-3FD3AC51F95F}" srcId="{48F1C1DA-6724-4EF9-881D-2E9B92F4DC0E}" destId="{1C05F5CD-3D94-4089-9FE4-60664A8F22B8}" srcOrd="3" destOrd="0" parTransId="{F0E37251-7A22-4B02-8048-B3C69DC75361}" sibTransId="{C5666B4E-23D8-4820-AC0A-9B856822C0D5}"/>
    <dgm:cxn modelId="{9E58BAE5-90BA-48F1-890D-4D5AAF3B9F62}" srcId="{BF987E96-F57F-42AA-A644-B29CBF292F71}" destId="{BAD318A2-DAC1-4F79-BC39-90B8053DAA2C}" srcOrd="0" destOrd="0" parTransId="{977556E8-2B4F-4E97-91FF-38ECAEC51F6F}" sibTransId="{74C06307-C2CC-4B4A-A57D-0F5F2D7BF6B1}"/>
    <dgm:cxn modelId="{F0E70BDE-BCEF-4042-834D-0309E6F3320C}" type="presOf" srcId="{BF987E96-F57F-42AA-A644-B29CBF292F71}" destId="{712C698F-D85F-4324-BF47-EF5E475BF508}" srcOrd="0" destOrd="0" presId="urn:microsoft.com/office/officeart/2005/8/layout/hList1"/>
    <dgm:cxn modelId="{ABBDE4E7-8381-4013-BCDA-249C4787403B}" type="presOf" srcId="{F9A197F7-1EBC-4EA0-88D7-211BC8662A15}" destId="{4B0CEE74-FB34-4EE5-926D-250C668DBFB6}" srcOrd="0" destOrd="0" presId="urn:microsoft.com/office/officeart/2005/8/layout/hList1"/>
    <dgm:cxn modelId="{5C6A437E-3265-4E7B-AB49-E39B8BEDD753}" type="presOf" srcId="{E326A004-1B6A-43DE-BE3F-354039B4861C}" destId="{DCF59493-2B57-43E6-B485-16AFAF6A3073}" srcOrd="0" destOrd="0" presId="urn:microsoft.com/office/officeart/2005/8/layout/hList1"/>
    <dgm:cxn modelId="{75947050-9434-46C2-A56A-559EB0CD8B6D}" srcId="{48F1C1DA-6724-4EF9-881D-2E9B92F4DC0E}" destId="{CA717518-BE65-49B2-94DA-4E41B3410DDF}" srcOrd="5" destOrd="0" parTransId="{187AF4CF-E543-4840-BF78-B813A7257048}" sibTransId="{A13749DF-4150-43AF-910D-6C4416D4123B}"/>
    <dgm:cxn modelId="{89D1047D-5294-46E8-AC4E-243859B663CC}" type="presOf" srcId="{D9462D5C-D542-452F-8F99-6325F5BC4E65}" destId="{28E9D44F-E9F5-4296-8EE1-31F98D257945}" srcOrd="0" destOrd="0" presId="urn:microsoft.com/office/officeart/2005/8/layout/hList1"/>
    <dgm:cxn modelId="{E25AFF09-F115-4872-BA53-A3AEA690FDDE}" type="presOf" srcId="{CA717518-BE65-49B2-94DA-4E41B3410DDF}" destId="{28E9D44F-E9F5-4296-8EE1-31F98D257945}" srcOrd="0" destOrd="5" presId="urn:microsoft.com/office/officeart/2005/8/layout/hList1"/>
    <dgm:cxn modelId="{E0CC709C-98AA-4EE4-97AE-BC3CA9845BC6}" srcId="{F9A197F7-1EBC-4EA0-88D7-211BC8662A15}" destId="{48F1C1DA-6724-4EF9-881D-2E9B92F4DC0E}" srcOrd="2" destOrd="0" parTransId="{207851E8-E59D-4879-9C84-5F83030960BC}" sibTransId="{CA39A0C1-43AC-4E53-BBC9-2ADD02EE52E1}"/>
    <dgm:cxn modelId="{6CA8A702-615F-430D-83BE-15A65E232E9F}" srcId="{F9A197F7-1EBC-4EA0-88D7-211BC8662A15}" destId="{BF987E96-F57F-42AA-A644-B29CBF292F71}" srcOrd="0" destOrd="0" parTransId="{7C270C83-AE40-48A9-95C7-C0029E531859}" sibTransId="{E593D738-CE60-49E7-9763-77A8E270F7C0}"/>
    <dgm:cxn modelId="{73A26626-612E-4073-825C-D1D5E10F16DF}" type="presOf" srcId="{18DDBE97-2674-4CED-B7C4-1C84C4681ADF}" destId="{B304EDF1-4B5C-4446-9869-B7DEB6A1E7D7}" srcOrd="0" destOrd="2" presId="urn:microsoft.com/office/officeart/2005/8/layout/hList1"/>
    <dgm:cxn modelId="{0A3B5A13-E92F-4AF4-8495-6644B11547BA}" type="presOf" srcId="{1C05F5CD-3D94-4089-9FE4-60664A8F22B8}" destId="{28E9D44F-E9F5-4296-8EE1-31F98D257945}" srcOrd="0" destOrd="3" presId="urn:microsoft.com/office/officeart/2005/8/layout/hList1"/>
    <dgm:cxn modelId="{56502B3F-1198-46CA-80C4-41C5CDF56CA9}" type="presOf" srcId="{48CE256B-2955-4480-9EEF-365ECC4BADEA}" destId="{28E9D44F-E9F5-4296-8EE1-31F98D257945}" srcOrd="0" destOrd="2" presId="urn:microsoft.com/office/officeart/2005/8/layout/hList1"/>
    <dgm:cxn modelId="{BD4F7DC4-EA4E-4928-B100-56B3BFD1BBE5}" type="presOf" srcId="{6CEEB1D7-A468-469C-8680-3FC7F8F0E85C}" destId="{B304EDF1-4B5C-4446-9869-B7DEB6A1E7D7}" srcOrd="0" destOrd="1" presId="urn:microsoft.com/office/officeart/2005/8/layout/hList1"/>
    <dgm:cxn modelId="{EC7778B9-E6C5-4D75-869F-23B420EBD369}" type="presParOf" srcId="{4B0CEE74-FB34-4EE5-926D-250C668DBFB6}" destId="{4D51B255-71D5-4AF9-A251-74909B51189D}" srcOrd="0" destOrd="0" presId="urn:microsoft.com/office/officeart/2005/8/layout/hList1"/>
    <dgm:cxn modelId="{A4C66E3F-A817-47C5-ADBA-2A6EF3B3F898}" type="presParOf" srcId="{4D51B255-71D5-4AF9-A251-74909B51189D}" destId="{712C698F-D85F-4324-BF47-EF5E475BF508}" srcOrd="0" destOrd="0" presId="urn:microsoft.com/office/officeart/2005/8/layout/hList1"/>
    <dgm:cxn modelId="{9968341C-8897-442E-8778-0FE0846BED6E}" type="presParOf" srcId="{4D51B255-71D5-4AF9-A251-74909B51189D}" destId="{B304EDF1-4B5C-4446-9869-B7DEB6A1E7D7}" srcOrd="1" destOrd="0" presId="urn:microsoft.com/office/officeart/2005/8/layout/hList1"/>
    <dgm:cxn modelId="{99885452-5150-40D2-A495-1AFFCA27884E}" type="presParOf" srcId="{4B0CEE74-FB34-4EE5-926D-250C668DBFB6}" destId="{32FAC30A-7E7D-48AA-879C-9158B0866344}" srcOrd="1" destOrd="0" presId="urn:microsoft.com/office/officeart/2005/8/layout/hList1"/>
    <dgm:cxn modelId="{66B28E55-DA93-464B-8E53-D9C5AE2D9C02}" type="presParOf" srcId="{4B0CEE74-FB34-4EE5-926D-250C668DBFB6}" destId="{5741D6E2-239C-4960-BF25-D20FEBFB7A72}" srcOrd="2" destOrd="0" presId="urn:microsoft.com/office/officeart/2005/8/layout/hList1"/>
    <dgm:cxn modelId="{B8580C89-D980-4E07-BB47-1C79A6950AFE}" type="presParOf" srcId="{5741D6E2-239C-4960-BF25-D20FEBFB7A72}" destId="{DCF59493-2B57-43E6-B485-16AFAF6A3073}" srcOrd="0" destOrd="0" presId="urn:microsoft.com/office/officeart/2005/8/layout/hList1"/>
    <dgm:cxn modelId="{D9BDCFA9-B30A-4139-952F-CAAF3841C67D}" type="presParOf" srcId="{5741D6E2-239C-4960-BF25-D20FEBFB7A72}" destId="{8EEDBA51-CE2D-4559-86D2-E4DD0290714A}" srcOrd="1" destOrd="0" presId="urn:microsoft.com/office/officeart/2005/8/layout/hList1"/>
    <dgm:cxn modelId="{453E9B7B-119A-4E6E-8509-9E2B628BEB7D}" type="presParOf" srcId="{4B0CEE74-FB34-4EE5-926D-250C668DBFB6}" destId="{DE623EA9-2B25-4120-8383-A980CE072C80}" srcOrd="3" destOrd="0" presId="urn:microsoft.com/office/officeart/2005/8/layout/hList1"/>
    <dgm:cxn modelId="{A2FAA5D5-EFCF-4A50-A944-002269D9079C}" type="presParOf" srcId="{4B0CEE74-FB34-4EE5-926D-250C668DBFB6}" destId="{25D3F482-247C-423C-B32E-FBC1A2F0EE54}" srcOrd="4" destOrd="0" presId="urn:microsoft.com/office/officeart/2005/8/layout/hList1"/>
    <dgm:cxn modelId="{D928EFC2-0C39-4488-BCDA-359896384813}" type="presParOf" srcId="{25D3F482-247C-423C-B32E-FBC1A2F0EE54}" destId="{3D1AAB5F-BFA1-4D23-BB72-0977E005E6B2}" srcOrd="0" destOrd="0" presId="urn:microsoft.com/office/officeart/2005/8/layout/hList1"/>
    <dgm:cxn modelId="{C5C2B1DC-E264-4C7F-A386-6E2167904C2F}" type="presParOf" srcId="{25D3F482-247C-423C-B32E-FBC1A2F0EE54}" destId="{28E9D44F-E9F5-4296-8EE1-31F98D25794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A22AED-DA0A-4FCA-8637-B3CCE2DA07D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E9316A66-B26D-49B5-81F0-5C43C81EDC5F}">
      <dgm:prSet phldrT="[Текст]" phldr="0"/>
      <dgm:spPr/>
      <dgm:t>
        <a:bodyPr/>
        <a:lstStyle/>
        <a:p>
          <a:r>
            <a:rPr lang="ru-RU" dirty="0"/>
            <a:t>ПО 2:</a:t>
          </a:r>
          <a:endParaRPr lang="x-none" dirty="0"/>
        </a:p>
      </dgm:t>
    </dgm:pt>
    <dgm:pt modelId="{6E103D87-36E5-486E-80DA-F4AF07ED6982}" type="parTrans" cxnId="{60E42D96-A91D-4578-9183-0B6E53E4340C}">
      <dgm:prSet/>
      <dgm:spPr/>
      <dgm:t>
        <a:bodyPr/>
        <a:lstStyle/>
        <a:p>
          <a:endParaRPr lang="x-none"/>
        </a:p>
      </dgm:t>
    </dgm:pt>
    <dgm:pt modelId="{8BD76A5D-4803-4B99-8B7D-62640E2A85F9}" type="sibTrans" cxnId="{60E42D96-A91D-4578-9183-0B6E53E4340C}">
      <dgm:prSet/>
      <dgm:spPr/>
      <dgm:t>
        <a:bodyPr/>
        <a:lstStyle/>
        <a:p>
          <a:endParaRPr lang="x-none"/>
        </a:p>
      </dgm:t>
    </dgm:pt>
    <dgm:pt modelId="{47492C39-8FFE-4DC0-9591-2626168820B9}">
      <dgm:prSet phldrT="[Текст]" phldr="0"/>
      <dgm:spPr/>
      <dgm:t>
        <a:bodyPr/>
        <a:lstStyle/>
        <a:p>
          <a:r>
            <a:rPr lang="ru-RU" b="1" dirty="0"/>
            <a:t>Зубовская школа;</a:t>
          </a:r>
          <a:endParaRPr lang="x-none" b="1" dirty="0"/>
        </a:p>
      </dgm:t>
    </dgm:pt>
    <dgm:pt modelId="{50C53164-7568-4684-AF3D-F0DC9DC56651}" type="parTrans" cxnId="{7BC04F2C-6675-4BDD-8891-14BCD8CDDAA8}">
      <dgm:prSet/>
      <dgm:spPr/>
      <dgm:t>
        <a:bodyPr/>
        <a:lstStyle/>
        <a:p>
          <a:endParaRPr lang="x-none"/>
        </a:p>
      </dgm:t>
    </dgm:pt>
    <dgm:pt modelId="{618EA9FA-132C-499D-92F1-627C0CD29729}" type="sibTrans" cxnId="{7BC04F2C-6675-4BDD-8891-14BCD8CDDAA8}">
      <dgm:prSet/>
      <dgm:spPr/>
      <dgm:t>
        <a:bodyPr/>
        <a:lstStyle/>
        <a:p>
          <a:endParaRPr lang="x-none"/>
        </a:p>
      </dgm:t>
    </dgm:pt>
    <dgm:pt modelId="{1DAE82AF-A965-4119-8569-FE51873180BC}">
      <dgm:prSet phldrT="[Текст]" phldr="0"/>
      <dgm:spPr/>
      <dgm:t>
        <a:bodyPr/>
        <a:lstStyle/>
        <a:p>
          <a:r>
            <a:rPr lang="ru-RU" b="1" dirty="0" err="1"/>
            <a:t>Шынгыстайская</a:t>
          </a:r>
          <a:r>
            <a:rPr lang="ru-RU" b="1" dirty="0"/>
            <a:t> СШ;</a:t>
          </a:r>
          <a:endParaRPr lang="x-none" b="1" dirty="0"/>
        </a:p>
      </dgm:t>
    </dgm:pt>
    <dgm:pt modelId="{C564A12B-DA72-488B-B8FD-CF4DD93EF514}" type="parTrans" cxnId="{39CFFC56-BA6F-43B6-91FE-2D17EB7DB2A6}">
      <dgm:prSet/>
      <dgm:spPr/>
      <dgm:t>
        <a:bodyPr/>
        <a:lstStyle/>
        <a:p>
          <a:endParaRPr lang="x-none"/>
        </a:p>
      </dgm:t>
    </dgm:pt>
    <dgm:pt modelId="{AE215035-2D05-4A2E-B88F-4BCA2AF07412}" type="sibTrans" cxnId="{39CFFC56-BA6F-43B6-91FE-2D17EB7DB2A6}">
      <dgm:prSet/>
      <dgm:spPr/>
      <dgm:t>
        <a:bodyPr/>
        <a:lstStyle/>
        <a:p>
          <a:endParaRPr lang="x-none"/>
        </a:p>
      </dgm:t>
    </dgm:pt>
    <dgm:pt modelId="{B6E3E3E1-AC96-4BB3-ACBD-CF4F0F6A909D}">
      <dgm:prSet phldrT="[Текст]" phldr="0"/>
      <dgm:spPr/>
      <dgm:t>
        <a:bodyPr/>
        <a:lstStyle/>
        <a:p>
          <a:r>
            <a:rPr lang="ru-RU" dirty="0"/>
            <a:t>ПО 2:</a:t>
          </a:r>
          <a:endParaRPr lang="x-none" dirty="0"/>
        </a:p>
      </dgm:t>
    </dgm:pt>
    <dgm:pt modelId="{08CEA5BE-F3DC-4C0B-B3D4-D580951F0981}" type="parTrans" cxnId="{BE5E60D1-B16F-49FD-85A4-081B00305836}">
      <dgm:prSet/>
      <dgm:spPr/>
      <dgm:t>
        <a:bodyPr/>
        <a:lstStyle/>
        <a:p>
          <a:endParaRPr lang="x-none"/>
        </a:p>
      </dgm:t>
    </dgm:pt>
    <dgm:pt modelId="{16D25A0C-7868-4B46-9089-FD977B4B415F}" type="sibTrans" cxnId="{BE5E60D1-B16F-49FD-85A4-081B00305836}">
      <dgm:prSet/>
      <dgm:spPr/>
      <dgm:t>
        <a:bodyPr/>
        <a:lstStyle/>
        <a:p>
          <a:endParaRPr lang="x-none"/>
        </a:p>
      </dgm:t>
    </dgm:pt>
    <dgm:pt modelId="{BA5EEB3B-A96B-42C3-A81C-374B3A2C9E52}">
      <dgm:prSet phldrT="[Текст]" phldr="0"/>
      <dgm:spPr/>
      <dgm:t>
        <a:bodyPr/>
        <a:lstStyle/>
        <a:p>
          <a:r>
            <a:rPr lang="ru-RU" b="1" dirty="0"/>
            <a:t>СШ №2 </a:t>
          </a:r>
          <a:r>
            <a:rPr lang="ru-RU" b="1" dirty="0" err="1"/>
            <a:t>г.Риддер</a:t>
          </a:r>
          <a:r>
            <a:rPr lang="ru-RU" b="1" dirty="0"/>
            <a:t>;</a:t>
          </a:r>
          <a:endParaRPr lang="x-none" b="1" dirty="0"/>
        </a:p>
      </dgm:t>
    </dgm:pt>
    <dgm:pt modelId="{6578C3EC-82F4-44AE-8366-E9D3EFF8C229}" type="parTrans" cxnId="{1A0844D6-80B6-4938-A3C3-AD010DB3C833}">
      <dgm:prSet/>
      <dgm:spPr/>
      <dgm:t>
        <a:bodyPr/>
        <a:lstStyle/>
        <a:p>
          <a:endParaRPr lang="x-none"/>
        </a:p>
      </dgm:t>
    </dgm:pt>
    <dgm:pt modelId="{78929FA4-9F6C-4AEF-AAAE-F7E15917110F}" type="sibTrans" cxnId="{1A0844D6-80B6-4938-A3C3-AD010DB3C833}">
      <dgm:prSet/>
      <dgm:spPr/>
      <dgm:t>
        <a:bodyPr/>
        <a:lstStyle/>
        <a:p>
          <a:endParaRPr lang="x-none"/>
        </a:p>
      </dgm:t>
    </dgm:pt>
    <dgm:pt modelId="{D505F85E-8CC0-4B8A-AF52-E330CF01AAE9}">
      <dgm:prSet phldrT="[Текст]" phldr="0"/>
      <dgm:spPr/>
      <dgm:t>
        <a:bodyPr/>
        <a:lstStyle/>
        <a:p>
          <a:r>
            <a:rPr lang="ru-RU" b="1" dirty="0"/>
            <a:t>Глубоковская СШ </a:t>
          </a:r>
          <a:r>
            <a:rPr lang="ru-RU" b="1" dirty="0" err="1"/>
            <a:t>им.Ы.Алтынсарина</a:t>
          </a:r>
          <a:r>
            <a:rPr lang="ru-RU" b="1" dirty="0"/>
            <a:t>;</a:t>
          </a:r>
          <a:endParaRPr lang="x-none" b="1" dirty="0"/>
        </a:p>
      </dgm:t>
    </dgm:pt>
    <dgm:pt modelId="{C499984D-8FD4-419E-AC7D-4D8ECC0410A0}" type="parTrans" cxnId="{7969CCA8-9F63-45D9-AF30-88A6643E2B72}">
      <dgm:prSet/>
      <dgm:spPr/>
      <dgm:t>
        <a:bodyPr/>
        <a:lstStyle/>
        <a:p>
          <a:endParaRPr lang="x-none"/>
        </a:p>
      </dgm:t>
    </dgm:pt>
    <dgm:pt modelId="{8C08B1BE-9763-41B8-8FB8-6427905BDA51}" type="sibTrans" cxnId="{7969CCA8-9F63-45D9-AF30-88A6643E2B72}">
      <dgm:prSet/>
      <dgm:spPr/>
      <dgm:t>
        <a:bodyPr/>
        <a:lstStyle/>
        <a:p>
          <a:endParaRPr lang="x-none"/>
        </a:p>
      </dgm:t>
    </dgm:pt>
    <dgm:pt modelId="{FD920C1B-39DA-459E-B892-3AE498EF54E2}">
      <dgm:prSet phldrT="[Текст]" phldr="0"/>
      <dgm:spPr/>
      <dgm:t>
        <a:bodyPr/>
        <a:lstStyle/>
        <a:p>
          <a:r>
            <a:rPr lang="ru-RU" dirty="0"/>
            <a:t>ПО 2:</a:t>
          </a:r>
          <a:endParaRPr lang="x-none" dirty="0"/>
        </a:p>
      </dgm:t>
    </dgm:pt>
    <dgm:pt modelId="{03EF0273-FA09-4C96-9D3A-DDBE2EA9A4FB}" type="parTrans" cxnId="{5BB848F9-3B44-4A24-9C48-15432208E608}">
      <dgm:prSet/>
      <dgm:spPr/>
      <dgm:t>
        <a:bodyPr/>
        <a:lstStyle/>
        <a:p>
          <a:endParaRPr lang="x-none"/>
        </a:p>
      </dgm:t>
    </dgm:pt>
    <dgm:pt modelId="{6F680124-2857-40BD-832D-AA9EBB88272D}" type="sibTrans" cxnId="{5BB848F9-3B44-4A24-9C48-15432208E608}">
      <dgm:prSet/>
      <dgm:spPr/>
      <dgm:t>
        <a:bodyPr/>
        <a:lstStyle/>
        <a:p>
          <a:endParaRPr lang="x-none"/>
        </a:p>
      </dgm:t>
    </dgm:pt>
    <dgm:pt modelId="{507D3C7E-1977-4209-9FCA-978E87E87A50}">
      <dgm:prSet phldrT="[Текст]" phldr="0" custT="1"/>
      <dgm:spPr/>
      <dgm:t>
        <a:bodyPr/>
        <a:lstStyle/>
        <a:p>
          <a:r>
            <a:rPr lang="ru-RU" sz="2400" b="1" dirty="0"/>
            <a:t> Коррекционная школа №1 района Алтай;</a:t>
          </a:r>
          <a:endParaRPr lang="x-none" sz="2400" b="1" dirty="0"/>
        </a:p>
      </dgm:t>
    </dgm:pt>
    <dgm:pt modelId="{3E8658AA-044D-40AA-829E-D7C8363ECDBA}" type="parTrans" cxnId="{A34EAACC-7792-4405-B13B-9F618BAAAD32}">
      <dgm:prSet/>
      <dgm:spPr/>
      <dgm:t>
        <a:bodyPr/>
        <a:lstStyle/>
        <a:p>
          <a:endParaRPr lang="x-none"/>
        </a:p>
      </dgm:t>
    </dgm:pt>
    <dgm:pt modelId="{95BEF556-7162-4868-BE05-A2E80100AC00}" type="sibTrans" cxnId="{A34EAACC-7792-4405-B13B-9F618BAAAD32}">
      <dgm:prSet/>
      <dgm:spPr/>
      <dgm:t>
        <a:bodyPr/>
        <a:lstStyle/>
        <a:p>
          <a:endParaRPr lang="x-none"/>
        </a:p>
      </dgm:t>
    </dgm:pt>
    <dgm:pt modelId="{606D483B-B710-4F96-B4CF-AF67F57F6306}">
      <dgm:prSet phldrT="[Текст]" phldr="0" custT="1"/>
      <dgm:spPr/>
      <dgm:t>
        <a:bodyPr/>
        <a:lstStyle/>
        <a:p>
          <a:r>
            <a:rPr lang="ru-RU" sz="2400" b="1" dirty="0"/>
            <a:t>СШ №3 </a:t>
          </a:r>
          <a:r>
            <a:rPr lang="ru-RU" sz="2400" b="1" dirty="0" err="1"/>
            <a:t>г.Риддер</a:t>
          </a:r>
          <a:r>
            <a:rPr lang="ru-RU" sz="2400" b="1" dirty="0"/>
            <a:t>.</a:t>
          </a:r>
          <a:endParaRPr lang="x-none" sz="2400" b="1" dirty="0"/>
        </a:p>
      </dgm:t>
    </dgm:pt>
    <dgm:pt modelId="{BC224E84-3DD9-4163-BD7A-F4FD76A53363}" type="parTrans" cxnId="{F087EC02-8CC3-49A1-B2A2-57D0A688EA5C}">
      <dgm:prSet/>
      <dgm:spPr/>
      <dgm:t>
        <a:bodyPr/>
        <a:lstStyle/>
        <a:p>
          <a:endParaRPr lang="x-none"/>
        </a:p>
      </dgm:t>
    </dgm:pt>
    <dgm:pt modelId="{DF824978-EBCB-40F6-A576-A774A218A9A2}" type="sibTrans" cxnId="{F087EC02-8CC3-49A1-B2A2-57D0A688EA5C}">
      <dgm:prSet/>
      <dgm:spPr/>
      <dgm:t>
        <a:bodyPr/>
        <a:lstStyle/>
        <a:p>
          <a:endParaRPr lang="x-none"/>
        </a:p>
      </dgm:t>
    </dgm:pt>
    <dgm:pt modelId="{945DB8A2-F188-4EA5-93F3-F39F109DAA79}">
      <dgm:prSet phldrT="[Текст]" phldr="0"/>
      <dgm:spPr/>
      <dgm:t>
        <a:bodyPr/>
        <a:lstStyle/>
        <a:p>
          <a:r>
            <a:rPr lang="ru-RU" b="1" dirty="0"/>
            <a:t>Первомайская школа-детский сад;</a:t>
          </a:r>
          <a:endParaRPr lang="x-none" b="1" dirty="0"/>
        </a:p>
      </dgm:t>
    </dgm:pt>
    <dgm:pt modelId="{44A8A8FD-65A8-479A-B223-284A03B2800E}" type="parTrans" cxnId="{4F2335BD-AE9A-4C36-9CBA-A41A01A969F3}">
      <dgm:prSet/>
      <dgm:spPr/>
      <dgm:t>
        <a:bodyPr/>
        <a:lstStyle/>
        <a:p>
          <a:endParaRPr lang="x-none"/>
        </a:p>
      </dgm:t>
    </dgm:pt>
    <dgm:pt modelId="{587E4394-C66A-4C1C-BAEC-FCB0E52D8C55}" type="sibTrans" cxnId="{4F2335BD-AE9A-4C36-9CBA-A41A01A969F3}">
      <dgm:prSet/>
      <dgm:spPr/>
      <dgm:t>
        <a:bodyPr/>
        <a:lstStyle/>
        <a:p>
          <a:endParaRPr lang="x-none"/>
        </a:p>
      </dgm:t>
    </dgm:pt>
    <dgm:pt modelId="{B2F5D240-1303-40DD-819B-06A01AD493DF}">
      <dgm:prSet phldrT="[Текст]" phldr="0"/>
      <dgm:spPr/>
      <dgm:t>
        <a:bodyPr/>
        <a:lstStyle/>
        <a:p>
          <a:r>
            <a:rPr lang="ru-RU" b="1" dirty="0"/>
            <a:t>СШ №12 </a:t>
          </a:r>
          <a:r>
            <a:rPr lang="ru-RU" b="1" dirty="0" err="1"/>
            <a:t>г.Риддер</a:t>
          </a:r>
          <a:r>
            <a:rPr lang="ru-RU" b="1" dirty="0"/>
            <a:t>;</a:t>
          </a:r>
          <a:endParaRPr lang="x-none" b="1" dirty="0"/>
        </a:p>
      </dgm:t>
    </dgm:pt>
    <dgm:pt modelId="{577E60C4-92E1-48E7-9B46-33358B2E5D47}" type="parTrans" cxnId="{7E110643-C729-46EE-92C9-0BA83B6B9D6D}">
      <dgm:prSet/>
      <dgm:spPr/>
      <dgm:t>
        <a:bodyPr/>
        <a:lstStyle/>
        <a:p>
          <a:endParaRPr lang="x-none"/>
        </a:p>
      </dgm:t>
    </dgm:pt>
    <dgm:pt modelId="{E8914053-035C-423F-9757-6378A88AB149}" type="sibTrans" cxnId="{7E110643-C729-46EE-92C9-0BA83B6B9D6D}">
      <dgm:prSet/>
      <dgm:spPr/>
      <dgm:t>
        <a:bodyPr/>
        <a:lstStyle/>
        <a:p>
          <a:endParaRPr lang="x-none"/>
        </a:p>
      </dgm:t>
    </dgm:pt>
    <dgm:pt modelId="{68C9A4BD-3DA6-4C18-8690-31703BD69D53}">
      <dgm:prSet phldrT="[Текст]" phldr="0"/>
      <dgm:spPr/>
      <dgm:t>
        <a:bodyPr/>
        <a:lstStyle/>
        <a:p>
          <a:r>
            <a:rPr lang="ru-RU" b="1" dirty="0" err="1"/>
            <a:t>Ахмеровская</a:t>
          </a:r>
          <a:r>
            <a:rPr lang="ru-RU" b="1" dirty="0"/>
            <a:t> СШ;</a:t>
          </a:r>
          <a:endParaRPr lang="x-none" b="1" dirty="0"/>
        </a:p>
      </dgm:t>
    </dgm:pt>
    <dgm:pt modelId="{4F03DFDB-D834-48F3-9301-C2AA0BC84714}" type="parTrans" cxnId="{4EC5BAFC-D04A-4BA5-8545-700D0194141D}">
      <dgm:prSet/>
      <dgm:spPr/>
      <dgm:t>
        <a:bodyPr/>
        <a:lstStyle/>
        <a:p>
          <a:endParaRPr lang="x-none"/>
        </a:p>
      </dgm:t>
    </dgm:pt>
    <dgm:pt modelId="{B9F948C2-4E3A-4FAC-97BB-89F37B260B45}" type="sibTrans" cxnId="{4EC5BAFC-D04A-4BA5-8545-700D0194141D}">
      <dgm:prSet/>
      <dgm:spPr/>
      <dgm:t>
        <a:bodyPr/>
        <a:lstStyle/>
        <a:p>
          <a:endParaRPr lang="x-none"/>
        </a:p>
      </dgm:t>
    </dgm:pt>
    <dgm:pt modelId="{2FCE6171-ACD6-430B-B658-43B03CADA276}" type="pres">
      <dgm:prSet presAssocID="{0BA22AED-DA0A-4FCA-8637-B3CCE2DA07D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5EDE89-09A2-48DD-84AC-59893C28B9C5}" type="pres">
      <dgm:prSet presAssocID="{E9316A66-B26D-49B5-81F0-5C43C81EDC5F}" presName="composite" presStyleCnt="0"/>
      <dgm:spPr/>
    </dgm:pt>
    <dgm:pt modelId="{AEA1FFB7-574B-4866-8554-3570C1C95F5C}" type="pres">
      <dgm:prSet presAssocID="{E9316A66-B26D-49B5-81F0-5C43C81EDC5F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E30EDB-ACCF-4A00-9E18-56CA777D53C9}" type="pres">
      <dgm:prSet presAssocID="{E9316A66-B26D-49B5-81F0-5C43C81EDC5F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4978BA-3689-4D1E-8F2A-F6E20EB2D4C3}" type="pres">
      <dgm:prSet presAssocID="{8BD76A5D-4803-4B99-8B7D-62640E2A85F9}" presName="space" presStyleCnt="0"/>
      <dgm:spPr/>
    </dgm:pt>
    <dgm:pt modelId="{5C775253-493B-4D4F-9F59-68A72637970B}" type="pres">
      <dgm:prSet presAssocID="{B6E3E3E1-AC96-4BB3-ACBD-CF4F0F6A909D}" presName="composite" presStyleCnt="0"/>
      <dgm:spPr/>
    </dgm:pt>
    <dgm:pt modelId="{36B87728-1F93-4CFF-8187-386F5408FE9F}" type="pres">
      <dgm:prSet presAssocID="{B6E3E3E1-AC96-4BB3-ACBD-CF4F0F6A909D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CFF247-3AB7-4FDE-90AE-E8A43F84FB25}" type="pres">
      <dgm:prSet presAssocID="{B6E3E3E1-AC96-4BB3-ACBD-CF4F0F6A909D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167612-2099-4891-98AD-D60B4FD7FD05}" type="pres">
      <dgm:prSet presAssocID="{16D25A0C-7868-4B46-9089-FD977B4B415F}" presName="space" presStyleCnt="0"/>
      <dgm:spPr/>
    </dgm:pt>
    <dgm:pt modelId="{4A4F7D45-BD36-4188-880B-BE88295D3E63}" type="pres">
      <dgm:prSet presAssocID="{FD920C1B-39DA-459E-B892-3AE498EF54E2}" presName="composite" presStyleCnt="0"/>
      <dgm:spPr/>
    </dgm:pt>
    <dgm:pt modelId="{4B6F3FC6-4B0A-4075-B25A-BB4B62DDE1C2}" type="pres">
      <dgm:prSet presAssocID="{FD920C1B-39DA-459E-B892-3AE498EF54E2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4D86BC-B68D-47D7-9B8E-C59EDC5B7A28}" type="pres">
      <dgm:prSet presAssocID="{FD920C1B-39DA-459E-B892-3AE498EF54E2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8971F9E-8400-4160-AC9E-745D0F2963A2}" type="presOf" srcId="{B2F5D240-1303-40DD-819B-06A01AD493DF}" destId="{6ECFF247-3AB7-4FDE-90AE-E8A43F84FB25}" srcOrd="0" destOrd="1" presId="urn:microsoft.com/office/officeart/2005/8/layout/hList1"/>
    <dgm:cxn modelId="{5BB848F9-3B44-4A24-9C48-15432208E608}" srcId="{0BA22AED-DA0A-4FCA-8637-B3CCE2DA07DD}" destId="{FD920C1B-39DA-459E-B892-3AE498EF54E2}" srcOrd="2" destOrd="0" parTransId="{03EF0273-FA09-4C96-9D3A-DDBE2EA9A4FB}" sibTransId="{6F680124-2857-40BD-832D-AA9EBB88272D}"/>
    <dgm:cxn modelId="{7BC04F2C-6675-4BDD-8891-14BCD8CDDAA8}" srcId="{E9316A66-B26D-49B5-81F0-5C43C81EDC5F}" destId="{47492C39-8FFE-4DC0-9591-2626168820B9}" srcOrd="0" destOrd="0" parTransId="{50C53164-7568-4684-AF3D-F0DC9DC56651}" sibTransId="{618EA9FA-132C-499D-92F1-627C0CD29729}"/>
    <dgm:cxn modelId="{DF8A4750-0795-4E2B-8C9A-1E8BD5B9CED7}" type="presOf" srcId="{507D3C7E-1977-4209-9FCA-978E87E87A50}" destId="{8A4D86BC-B68D-47D7-9B8E-C59EDC5B7A28}" srcOrd="0" destOrd="0" presId="urn:microsoft.com/office/officeart/2005/8/layout/hList1"/>
    <dgm:cxn modelId="{1A0844D6-80B6-4938-A3C3-AD010DB3C833}" srcId="{B6E3E3E1-AC96-4BB3-ACBD-CF4F0F6A909D}" destId="{BA5EEB3B-A96B-42C3-A81C-374B3A2C9E52}" srcOrd="0" destOrd="0" parTransId="{6578C3EC-82F4-44AE-8366-E9D3EFF8C229}" sibTransId="{78929FA4-9F6C-4AEF-AAAE-F7E15917110F}"/>
    <dgm:cxn modelId="{7E110643-C729-46EE-92C9-0BA83B6B9D6D}" srcId="{B6E3E3E1-AC96-4BB3-ACBD-CF4F0F6A909D}" destId="{B2F5D240-1303-40DD-819B-06A01AD493DF}" srcOrd="1" destOrd="0" parTransId="{577E60C4-92E1-48E7-9B46-33358B2E5D47}" sibTransId="{E8914053-035C-423F-9757-6378A88AB149}"/>
    <dgm:cxn modelId="{F087EC02-8CC3-49A1-B2A2-57D0A688EA5C}" srcId="{FD920C1B-39DA-459E-B892-3AE498EF54E2}" destId="{606D483B-B710-4F96-B4CF-AF67F57F6306}" srcOrd="1" destOrd="0" parTransId="{BC224E84-3DD9-4163-BD7A-F4FD76A53363}" sibTransId="{DF824978-EBCB-40F6-A576-A774A218A9A2}"/>
    <dgm:cxn modelId="{39CFFC56-BA6F-43B6-91FE-2D17EB7DB2A6}" srcId="{E9316A66-B26D-49B5-81F0-5C43C81EDC5F}" destId="{1DAE82AF-A965-4119-8569-FE51873180BC}" srcOrd="1" destOrd="0" parTransId="{C564A12B-DA72-488B-B8FD-CF4DD93EF514}" sibTransId="{AE215035-2D05-4A2E-B88F-4BCA2AF07412}"/>
    <dgm:cxn modelId="{A34EAACC-7792-4405-B13B-9F618BAAAD32}" srcId="{FD920C1B-39DA-459E-B892-3AE498EF54E2}" destId="{507D3C7E-1977-4209-9FCA-978E87E87A50}" srcOrd="0" destOrd="0" parTransId="{3E8658AA-044D-40AA-829E-D7C8363ECDBA}" sibTransId="{95BEF556-7162-4868-BE05-A2E80100AC00}"/>
    <dgm:cxn modelId="{60E42D96-A91D-4578-9183-0B6E53E4340C}" srcId="{0BA22AED-DA0A-4FCA-8637-B3CCE2DA07DD}" destId="{E9316A66-B26D-49B5-81F0-5C43C81EDC5F}" srcOrd="0" destOrd="0" parTransId="{6E103D87-36E5-486E-80DA-F4AF07ED6982}" sibTransId="{8BD76A5D-4803-4B99-8B7D-62640E2A85F9}"/>
    <dgm:cxn modelId="{86CD1A18-A922-4EB8-A03C-CFEEB847D81A}" type="presOf" srcId="{FD920C1B-39DA-459E-B892-3AE498EF54E2}" destId="{4B6F3FC6-4B0A-4075-B25A-BB4B62DDE1C2}" srcOrd="0" destOrd="0" presId="urn:microsoft.com/office/officeart/2005/8/layout/hList1"/>
    <dgm:cxn modelId="{B059D78B-EBEB-42E7-847D-67D2B3FE6B00}" type="presOf" srcId="{B6E3E3E1-AC96-4BB3-ACBD-CF4F0F6A909D}" destId="{36B87728-1F93-4CFF-8187-386F5408FE9F}" srcOrd="0" destOrd="0" presId="urn:microsoft.com/office/officeart/2005/8/layout/hList1"/>
    <dgm:cxn modelId="{5C94149D-193A-45D3-9BA8-53E7DC25F2A7}" type="presOf" srcId="{E9316A66-B26D-49B5-81F0-5C43C81EDC5F}" destId="{AEA1FFB7-574B-4866-8554-3570C1C95F5C}" srcOrd="0" destOrd="0" presId="urn:microsoft.com/office/officeart/2005/8/layout/hList1"/>
    <dgm:cxn modelId="{4EC5BAFC-D04A-4BA5-8545-700D0194141D}" srcId="{B6E3E3E1-AC96-4BB3-ACBD-CF4F0F6A909D}" destId="{68C9A4BD-3DA6-4C18-8690-31703BD69D53}" srcOrd="2" destOrd="0" parTransId="{4F03DFDB-D834-48F3-9301-C2AA0BC84714}" sibTransId="{B9F948C2-4E3A-4FAC-97BB-89F37B260B45}"/>
    <dgm:cxn modelId="{41C7E964-46F7-4C4B-A80A-20BA0396E65E}" type="presOf" srcId="{945DB8A2-F188-4EA5-93F3-F39F109DAA79}" destId="{3FE30EDB-ACCF-4A00-9E18-56CA777D53C9}" srcOrd="0" destOrd="2" presId="urn:microsoft.com/office/officeart/2005/8/layout/hList1"/>
    <dgm:cxn modelId="{4F2335BD-AE9A-4C36-9CBA-A41A01A969F3}" srcId="{E9316A66-B26D-49B5-81F0-5C43C81EDC5F}" destId="{945DB8A2-F188-4EA5-93F3-F39F109DAA79}" srcOrd="2" destOrd="0" parTransId="{44A8A8FD-65A8-479A-B223-284A03B2800E}" sibTransId="{587E4394-C66A-4C1C-BAEC-FCB0E52D8C55}"/>
    <dgm:cxn modelId="{5A64FBAD-13DC-4FDC-BD7A-E7E4F1EC3F1E}" type="presOf" srcId="{D505F85E-8CC0-4B8A-AF52-E330CF01AAE9}" destId="{6ECFF247-3AB7-4FDE-90AE-E8A43F84FB25}" srcOrd="0" destOrd="3" presId="urn:microsoft.com/office/officeart/2005/8/layout/hList1"/>
    <dgm:cxn modelId="{F1865182-F9C1-46F7-9788-BCEBC6D0F042}" type="presOf" srcId="{68C9A4BD-3DA6-4C18-8690-31703BD69D53}" destId="{6ECFF247-3AB7-4FDE-90AE-E8A43F84FB25}" srcOrd="0" destOrd="2" presId="urn:microsoft.com/office/officeart/2005/8/layout/hList1"/>
    <dgm:cxn modelId="{B79DAE48-57DE-49A5-BA74-22D449F4D811}" type="presOf" srcId="{47492C39-8FFE-4DC0-9591-2626168820B9}" destId="{3FE30EDB-ACCF-4A00-9E18-56CA777D53C9}" srcOrd="0" destOrd="0" presId="urn:microsoft.com/office/officeart/2005/8/layout/hList1"/>
    <dgm:cxn modelId="{B4D7DD82-A3A3-4BBB-9822-02446C0D37D1}" type="presOf" srcId="{606D483B-B710-4F96-B4CF-AF67F57F6306}" destId="{8A4D86BC-B68D-47D7-9B8E-C59EDC5B7A28}" srcOrd="0" destOrd="1" presId="urn:microsoft.com/office/officeart/2005/8/layout/hList1"/>
    <dgm:cxn modelId="{7969CCA8-9F63-45D9-AF30-88A6643E2B72}" srcId="{B6E3E3E1-AC96-4BB3-ACBD-CF4F0F6A909D}" destId="{D505F85E-8CC0-4B8A-AF52-E330CF01AAE9}" srcOrd="3" destOrd="0" parTransId="{C499984D-8FD4-419E-AC7D-4D8ECC0410A0}" sibTransId="{8C08B1BE-9763-41B8-8FB8-6427905BDA51}"/>
    <dgm:cxn modelId="{B547EBC6-4F2B-4443-95D3-DE937E5692E8}" type="presOf" srcId="{0BA22AED-DA0A-4FCA-8637-B3CCE2DA07DD}" destId="{2FCE6171-ACD6-430B-B658-43B03CADA276}" srcOrd="0" destOrd="0" presId="urn:microsoft.com/office/officeart/2005/8/layout/hList1"/>
    <dgm:cxn modelId="{A43A3B36-164E-4EC1-92A1-C326BA8B6363}" type="presOf" srcId="{BA5EEB3B-A96B-42C3-A81C-374B3A2C9E52}" destId="{6ECFF247-3AB7-4FDE-90AE-E8A43F84FB25}" srcOrd="0" destOrd="0" presId="urn:microsoft.com/office/officeart/2005/8/layout/hList1"/>
    <dgm:cxn modelId="{EFEBDF9F-5EB9-48E6-82F4-AD39273FC63A}" type="presOf" srcId="{1DAE82AF-A965-4119-8569-FE51873180BC}" destId="{3FE30EDB-ACCF-4A00-9E18-56CA777D53C9}" srcOrd="0" destOrd="1" presId="urn:microsoft.com/office/officeart/2005/8/layout/hList1"/>
    <dgm:cxn modelId="{BE5E60D1-B16F-49FD-85A4-081B00305836}" srcId="{0BA22AED-DA0A-4FCA-8637-B3CCE2DA07DD}" destId="{B6E3E3E1-AC96-4BB3-ACBD-CF4F0F6A909D}" srcOrd="1" destOrd="0" parTransId="{08CEA5BE-F3DC-4C0B-B3D4-D580951F0981}" sibTransId="{16D25A0C-7868-4B46-9089-FD977B4B415F}"/>
    <dgm:cxn modelId="{5D8F75B6-7C6A-4CE3-8AB1-72452BA25933}" type="presParOf" srcId="{2FCE6171-ACD6-430B-B658-43B03CADA276}" destId="{BF5EDE89-09A2-48DD-84AC-59893C28B9C5}" srcOrd="0" destOrd="0" presId="urn:microsoft.com/office/officeart/2005/8/layout/hList1"/>
    <dgm:cxn modelId="{8442049F-EF50-446E-9676-150CC13FC38B}" type="presParOf" srcId="{BF5EDE89-09A2-48DD-84AC-59893C28B9C5}" destId="{AEA1FFB7-574B-4866-8554-3570C1C95F5C}" srcOrd="0" destOrd="0" presId="urn:microsoft.com/office/officeart/2005/8/layout/hList1"/>
    <dgm:cxn modelId="{8DDEE6E6-FCE2-4CC3-84C5-2240B9D7836C}" type="presParOf" srcId="{BF5EDE89-09A2-48DD-84AC-59893C28B9C5}" destId="{3FE30EDB-ACCF-4A00-9E18-56CA777D53C9}" srcOrd="1" destOrd="0" presId="urn:microsoft.com/office/officeart/2005/8/layout/hList1"/>
    <dgm:cxn modelId="{FE382BB8-C50B-492D-B43D-F8C9F5C7D515}" type="presParOf" srcId="{2FCE6171-ACD6-430B-B658-43B03CADA276}" destId="{984978BA-3689-4D1E-8F2A-F6E20EB2D4C3}" srcOrd="1" destOrd="0" presId="urn:microsoft.com/office/officeart/2005/8/layout/hList1"/>
    <dgm:cxn modelId="{9E77E7D9-B372-4AC8-BA44-6D39DE9E8C36}" type="presParOf" srcId="{2FCE6171-ACD6-430B-B658-43B03CADA276}" destId="{5C775253-493B-4D4F-9F59-68A72637970B}" srcOrd="2" destOrd="0" presId="urn:microsoft.com/office/officeart/2005/8/layout/hList1"/>
    <dgm:cxn modelId="{7EEBA1D8-5209-4EC7-A2B2-644DE3FB36D2}" type="presParOf" srcId="{5C775253-493B-4D4F-9F59-68A72637970B}" destId="{36B87728-1F93-4CFF-8187-386F5408FE9F}" srcOrd="0" destOrd="0" presId="urn:microsoft.com/office/officeart/2005/8/layout/hList1"/>
    <dgm:cxn modelId="{FEBED8EF-1060-45F0-92A5-CEEAE7125AD3}" type="presParOf" srcId="{5C775253-493B-4D4F-9F59-68A72637970B}" destId="{6ECFF247-3AB7-4FDE-90AE-E8A43F84FB25}" srcOrd="1" destOrd="0" presId="urn:microsoft.com/office/officeart/2005/8/layout/hList1"/>
    <dgm:cxn modelId="{7E420BC5-CC48-4DD0-BCF2-72BE99127E9D}" type="presParOf" srcId="{2FCE6171-ACD6-430B-B658-43B03CADA276}" destId="{C7167612-2099-4891-98AD-D60B4FD7FD05}" srcOrd="3" destOrd="0" presId="urn:microsoft.com/office/officeart/2005/8/layout/hList1"/>
    <dgm:cxn modelId="{FCACDE78-11A8-419F-BDBA-3947EFF40219}" type="presParOf" srcId="{2FCE6171-ACD6-430B-B658-43B03CADA276}" destId="{4A4F7D45-BD36-4188-880B-BE88295D3E63}" srcOrd="4" destOrd="0" presId="urn:microsoft.com/office/officeart/2005/8/layout/hList1"/>
    <dgm:cxn modelId="{3F64BB3B-8C2B-48E6-B980-77CCC3FD98C9}" type="presParOf" srcId="{4A4F7D45-BD36-4188-880B-BE88295D3E63}" destId="{4B6F3FC6-4B0A-4075-B25A-BB4B62DDE1C2}" srcOrd="0" destOrd="0" presId="urn:microsoft.com/office/officeart/2005/8/layout/hList1"/>
    <dgm:cxn modelId="{2ED48B5D-AEBA-4321-912F-D79D07F2F2C8}" type="presParOf" srcId="{4A4F7D45-BD36-4188-880B-BE88295D3E63}" destId="{8A4D86BC-B68D-47D7-9B8E-C59EDC5B7A2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7582FFA-FDC5-4D48-991B-4E642DEDE64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5D291992-581D-4925-A6B2-BB8A3081CD0D}">
      <dgm:prSet phldrT="[Текст]" phldr="0"/>
      <dgm:spPr/>
      <dgm:t>
        <a:bodyPr/>
        <a:lstStyle/>
        <a:p>
          <a:r>
            <a:rPr lang="ru-RU" dirty="0"/>
            <a:t>45</a:t>
          </a:r>
          <a:endParaRPr lang="x-none" dirty="0"/>
        </a:p>
      </dgm:t>
    </dgm:pt>
    <dgm:pt modelId="{130AEE94-6792-44CC-9563-D04D9C1B303E}" type="parTrans" cxnId="{47699E20-43FF-481C-8F3C-6C3EDB153891}">
      <dgm:prSet/>
      <dgm:spPr/>
      <dgm:t>
        <a:bodyPr/>
        <a:lstStyle/>
        <a:p>
          <a:endParaRPr lang="x-none"/>
        </a:p>
      </dgm:t>
    </dgm:pt>
    <dgm:pt modelId="{8C6A2D79-F38E-44CD-805F-C0735AFC2506}" type="sibTrans" cxnId="{47699E20-43FF-481C-8F3C-6C3EDB153891}">
      <dgm:prSet/>
      <dgm:spPr/>
      <dgm:t>
        <a:bodyPr/>
        <a:lstStyle/>
        <a:p>
          <a:endParaRPr lang="x-none"/>
        </a:p>
      </dgm:t>
    </dgm:pt>
    <dgm:pt modelId="{29D69616-024C-495E-B805-FF6A5BABBF9E}">
      <dgm:prSet phldrT="[Текст]" phldr="0"/>
      <dgm:spPr/>
      <dgm:t>
        <a:bodyPr/>
        <a:lstStyle/>
        <a:p>
          <a:r>
            <a:rPr lang="ru-RU" dirty="0"/>
            <a:t>ВОСПИТЫВАЮТСЯ В НЕПОЛНЫХ СЕМЬЯХ</a:t>
          </a:r>
          <a:endParaRPr lang="x-none" dirty="0"/>
        </a:p>
      </dgm:t>
    </dgm:pt>
    <dgm:pt modelId="{52720F78-FDA5-491A-9630-38D4760D0AFD}" type="parTrans" cxnId="{6B258015-074B-450C-B1D4-687991377147}">
      <dgm:prSet/>
      <dgm:spPr/>
      <dgm:t>
        <a:bodyPr/>
        <a:lstStyle/>
        <a:p>
          <a:endParaRPr lang="x-none"/>
        </a:p>
      </dgm:t>
    </dgm:pt>
    <dgm:pt modelId="{31B9AB1F-860E-4BA5-86DF-B8CB783E7A29}" type="sibTrans" cxnId="{6B258015-074B-450C-B1D4-687991377147}">
      <dgm:prSet/>
      <dgm:spPr/>
      <dgm:t>
        <a:bodyPr/>
        <a:lstStyle/>
        <a:p>
          <a:endParaRPr lang="x-none"/>
        </a:p>
      </dgm:t>
    </dgm:pt>
    <dgm:pt modelId="{4B4BACCD-102E-4423-8D3C-307AC2951F28}">
      <dgm:prSet phldrT="[Текст]" phldr="0"/>
      <dgm:spPr/>
      <dgm:t>
        <a:bodyPr/>
        <a:lstStyle/>
        <a:p>
          <a:r>
            <a:rPr lang="ru-RU" dirty="0"/>
            <a:t>36</a:t>
          </a:r>
          <a:endParaRPr lang="x-none" dirty="0"/>
        </a:p>
      </dgm:t>
    </dgm:pt>
    <dgm:pt modelId="{2D077025-FCF4-4FF4-8A50-FECFDE23A94A}" type="parTrans" cxnId="{9005FA46-3F18-41CA-8123-41B130DD1F50}">
      <dgm:prSet/>
      <dgm:spPr/>
      <dgm:t>
        <a:bodyPr/>
        <a:lstStyle/>
        <a:p>
          <a:endParaRPr lang="x-none"/>
        </a:p>
      </dgm:t>
    </dgm:pt>
    <dgm:pt modelId="{FC664FC3-429B-41A9-BB84-12D74D944272}" type="sibTrans" cxnId="{9005FA46-3F18-41CA-8123-41B130DD1F50}">
      <dgm:prSet/>
      <dgm:spPr/>
      <dgm:t>
        <a:bodyPr/>
        <a:lstStyle/>
        <a:p>
          <a:endParaRPr lang="x-none"/>
        </a:p>
      </dgm:t>
    </dgm:pt>
    <dgm:pt modelId="{4897670D-3506-4520-9111-CFE416281C3B}">
      <dgm:prSet phldrT="[Текст]" phldr="0"/>
      <dgm:spPr/>
      <dgm:t>
        <a:bodyPr/>
        <a:lstStyle/>
        <a:p>
          <a:r>
            <a:rPr lang="ru-RU" dirty="0"/>
            <a:t>ВОСПИТЫВАЮТСЯ В ПОЛНЫХ СЕМЬЯХ</a:t>
          </a:r>
          <a:endParaRPr lang="x-none" dirty="0"/>
        </a:p>
      </dgm:t>
    </dgm:pt>
    <dgm:pt modelId="{44992713-4154-475D-AB1A-8FE7B1CF0F67}" type="parTrans" cxnId="{F79FC0BF-6437-4859-AE04-C3EA3F2376BB}">
      <dgm:prSet/>
      <dgm:spPr/>
      <dgm:t>
        <a:bodyPr/>
        <a:lstStyle/>
        <a:p>
          <a:endParaRPr lang="x-none"/>
        </a:p>
      </dgm:t>
    </dgm:pt>
    <dgm:pt modelId="{ABA8C860-5C02-462C-AEA2-81FB695A5104}" type="sibTrans" cxnId="{F79FC0BF-6437-4859-AE04-C3EA3F2376BB}">
      <dgm:prSet/>
      <dgm:spPr/>
      <dgm:t>
        <a:bodyPr/>
        <a:lstStyle/>
        <a:p>
          <a:endParaRPr lang="x-none"/>
        </a:p>
      </dgm:t>
    </dgm:pt>
    <dgm:pt modelId="{029E352E-BD2B-44C5-BEB8-E77E0300064C}">
      <dgm:prSet phldrT="[Текст]" phldr="0"/>
      <dgm:spPr/>
      <dgm:t>
        <a:bodyPr/>
        <a:lstStyle/>
        <a:p>
          <a:r>
            <a:rPr lang="ru-RU" dirty="0"/>
            <a:t>3</a:t>
          </a:r>
          <a:endParaRPr lang="x-none" dirty="0"/>
        </a:p>
      </dgm:t>
    </dgm:pt>
    <dgm:pt modelId="{3B893653-08EA-4B5C-8ECA-50D1DC23E404}" type="parTrans" cxnId="{0BF3090B-E75B-48E1-B95A-29E202D4F3A5}">
      <dgm:prSet/>
      <dgm:spPr/>
      <dgm:t>
        <a:bodyPr/>
        <a:lstStyle/>
        <a:p>
          <a:endParaRPr lang="x-none"/>
        </a:p>
      </dgm:t>
    </dgm:pt>
    <dgm:pt modelId="{E38F745C-897D-40B3-8DFB-8DE14DA8E701}" type="sibTrans" cxnId="{0BF3090B-E75B-48E1-B95A-29E202D4F3A5}">
      <dgm:prSet/>
      <dgm:spPr/>
      <dgm:t>
        <a:bodyPr/>
        <a:lstStyle/>
        <a:p>
          <a:endParaRPr lang="x-none"/>
        </a:p>
      </dgm:t>
    </dgm:pt>
    <dgm:pt modelId="{8BB40535-0546-466E-A636-47AD39DCC4DB}">
      <dgm:prSet phldrT="[Текст]" phldr="0"/>
      <dgm:spPr/>
      <dgm:t>
        <a:bodyPr/>
        <a:lstStyle/>
        <a:p>
          <a:r>
            <a:rPr lang="ru-RU" dirty="0"/>
            <a:t>ВОСПИТЫВАЮТСЯ ВНЕ СЕМЬИ</a:t>
          </a:r>
          <a:endParaRPr lang="x-none" dirty="0"/>
        </a:p>
      </dgm:t>
    </dgm:pt>
    <dgm:pt modelId="{6D4D8CC9-A1E1-4B28-91D0-E8205D22A7B6}" type="parTrans" cxnId="{3E4F469B-4DDF-452A-87CF-F7E198A47087}">
      <dgm:prSet/>
      <dgm:spPr/>
      <dgm:t>
        <a:bodyPr/>
        <a:lstStyle/>
        <a:p>
          <a:endParaRPr lang="x-none"/>
        </a:p>
      </dgm:t>
    </dgm:pt>
    <dgm:pt modelId="{8E39FC54-ECAD-464D-B1B4-D017D8C25596}" type="sibTrans" cxnId="{3E4F469B-4DDF-452A-87CF-F7E198A47087}">
      <dgm:prSet/>
      <dgm:spPr/>
      <dgm:t>
        <a:bodyPr/>
        <a:lstStyle/>
        <a:p>
          <a:endParaRPr lang="x-none"/>
        </a:p>
      </dgm:t>
    </dgm:pt>
    <dgm:pt modelId="{058E0203-5565-4AF4-8EDE-0B28E6BAA6E4}" type="pres">
      <dgm:prSet presAssocID="{D7582FFA-FDC5-4D48-991B-4E642DEDE6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1678F1-664A-4BC9-A263-33882EEEC6C2}" type="pres">
      <dgm:prSet presAssocID="{5D291992-581D-4925-A6B2-BB8A3081CD0D}" presName="linNode" presStyleCnt="0"/>
      <dgm:spPr/>
    </dgm:pt>
    <dgm:pt modelId="{E270D3BD-5BD3-4328-B423-B1DDD007AEBC}" type="pres">
      <dgm:prSet presAssocID="{5D291992-581D-4925-A6B2-BB8A3081CD0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978C2F-F494-4C70-99E6-661EB9DA1CF4}" type="pres">
      <dgm:prSet presAssocID="{5D291992-581D-4925-A6B2-BB8A3081CD0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63447D-79D9-4D1F-A992-CAD57F3B2279}" type="pres">
      <dgm:prSet presAssocID="{8C6A2D79-F38E-44CD-805F-C0735AFC2506}" presName="sp" presStyleCnt="0"/>
      <dgm:spPr/>
    </dgm:pt>
    <dgm:pt modelId="{000FABE6-BB7D-4315-8FC3-33FAF1F3579A}" type="pres">
      <dgm:prSet presAssocID="{4B4BACCD-102E-4423-8D3C-307AC2951F28}" presName="linNode" presStyleCnt="0"/>
      <dgm:spPr/>
    </dgm:pt>
    <dgm:pt modelId="{5508DA05-E424-4D9A-B20D-2F57F12B6DDC}" type="pres">
      <dgm:prSet presAssocID="{4B4BACCD-102E-4423-8D3C-307AC2951F2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6B3B17-A5BD-4ECB-B2B5-3707D5E735ED}" type="pres">
      <dgm:prSet presAssocID="{4B4BACCD-102E-4423-8D3C-307AC2951F2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FAA388-3633-4D3E-831D-469946A98FD3}" type="pres">
      <dgm:prSet presAssocID="{FC664FC3-429B-41A9-BB84-12D74D944272}" presName="sp" presStyleCnt="0"/>
      <dgm:spPr/>
    </dgm:pt>
    <dgm:pt modelId="{72E352FC-3B5E-4D8B-A05E-EFD3E9D6DCFA}" type="pres">
      <dgm:prSet presAssocID="{029E352E-BD2B-44C5-BEB8-E77E0300064C}" presName="linNode" presStyleCnt="0"/>
      <dgm:spPr/>
    </dgm:pt>
    <dgm:pt modelId="{C4897729-8D4B-4CB0-A069-A56E28B859D6}" type="pres">
      <dgm:prSet presAssocID="{029E352E-BD2B-44C5-BEB8-E77E0300064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4514EB-F449-44B6-AABF-6BC849D9B0AA}" type="pres">
      <dgm:prSet presAssocID="{029E352E-BD2B-44C5-BEB8-E77E0300064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D84D26-E0E8-43AB-A75D-21198E5BDA64}" type="presOf" srcId="{029E352E-BD2B-44C5-BEB8-E77E0300064C}" destId="{C4897729-8D4B-4CB0-A069-A56E28B859D6}" srcOrd="0" destOrd="0" presId="urn:microsoft.com/office/officeart/2005/8/layout/vList5"/>
    <dgm:cxn modelId="{6DEB14C8-AC46-4E54-B39A-70A9621E1C78}" type="presOf" srcId="{4B4BACCD-102E-4423-8D3C-307AC2951F28}" destId="{5508DA05-E424-4D9A-B20D-2F57F12B6DDC}" srcOrd="0" destOrd="0" presId="urn:microsoft.com/office/officeart/2005/8/layout/vList5"/>
    <dgm:cxn modelId="{F1D586E9-6323-4A49-B9DC-379DAD94B0D6}" type="presOf" srcId="{5D291992-581D-4925-A6B2-BB8A3081CD0D}" destId="{E270D3BD-5BD3-4328-B423-B1DDD007AEBC}" srcOrd="0" destOrd="0" presId="urn:microsoft.com/office/officeart/2005/8/layout/vList5"/>
    <dgm:cxn modelId="{6B258015-074B-450C-B1D4-687991377147}" srcId="{5D291992-581D-4925-A6B2-BB8A3081CD0D}" destId="{29D69616-024C-495E-B805-FF6A5BABBF9E}" srcOrd="0" destOrd="0" parTransId="{52720F78-FDA5-491A-9630-38D4760D0AFD}" sibTransId="{31B9AB1F-860E-4BA5-86DF-B8CB783E7A29}"/>
    <dgm:cxn modelId="{F79FC0BF-6437-4859-AE04-C3EA3F2376BB}" srcId="{4B4BACCD-102E-4423-8D3C-307AC2951F28}" destId="{4897670D-3506-4520-9111-CFE416281C3B}" srcOrd="0" destOrd="0" parTransId="{44992713-4154-475D-AB1A-8FE7B1CF0F67}" sibTransId="{ABA8C860-5C02-462C-AEA2-81FB695A5104}"/>
    <dgm:cxn modelId="{871CC67D-20CE-4DCB-8AE9-905D5AD18A35}" type="presOf" srcId="{4897670D-3506-4520-9111-CFE416281C3B}" destId="{B56B3B17-A5BD-4ECB-B2B5-3707D5E735ED}" srcOrd="0" destOrd="0" presId="urn:microsoft.com/office/officeart/2005/8/layout/vList5"/>
    <dgm:cxn modelId="{47699E20-43FF-481C-8F3C-6C3EDB153891}" srcId="{D7582FFA-FDC5-4D48-991B-4E642DEDE64A}" destId="{5D291992-581D-4925-A6B2-BB8A3081CD0D}" srcOrd="0" destOrd="0" parTransId="{130AEE94-6792-44CC-9563-D04D9C1B303E}" sibTransId="{8C6A2D79-F38E-44CD-805F-C0735AFC2506}"/>
    <dgm:cxn modelId="{68775981-52DC-4513-8AFA-45B876F089C7}" type="presOf" srcId="{29D69616-024C-495E-B805-FF6A5BABBF9E}" destId="{89978C2F-F494-4C70-99E6-661EB9DA1CF4}" srcOrd="0" destOrd="0" presId="urn:microsoft.com/office/officeart/2005/8/layout/vList5"/>
    <dgm:cxn modelId="{0BF3090B-E75B-48E1-B95A-29E202D4F3A5}" srcId="{D7582FFA-FDC5-4D48-991B-4E642DEDE64A}" destId="{029E352E-BD2B-44C5-BEB8-E77E0300064C}" srcOrd="2" destOrd="0" parTransId="{3B893653-08EA-4B5C-8ECA-50D1DC23E404}" sibTransId="{E38F745C-897D-40B3-8DFB-8DE14DA8E701}"/>
    <dgm:cxn modelId="{317627D9-9099-4B6A-9E48-B027F64F05BF}" type="presOf" srcId="{8BB40535-0546-466E-A636-47AD39DCC4DB}" destId="{394514EB-F449-44B6-AABF-6BC849D9B0AA}" srcOrd="0" destOrd="0" presId="urn:microsoft.com/office/officeart/2005/8/layout/vList5"/>
    <dgm:cxn modelId="{9005FA46-3F18-41CA-8123-41B130DD1F50}" srcId="{D7582FFA-FDC5-4D48-991B-4E642DEDE64A}" destId="{4B4BACCD-102E-4423-8D3C-307AC2951F28}" srcOrd="1" destOrd="0" parTransId="{2D077025-FCF4-4FF4-8A50-FECFDE23A94A}" sibTransId="{FC664FC3-429B-41A9-BB84-12D74D944272}"/>
    <dgm:cxn modelId="{3E4F469B-4DDF-452A-87CF-F7E198A47087}" srcId="{029E352E-BD2B-44C5-BEB8-E77E0300064C}" destId="{8BB40535-0546-466E-A636-47AD39DCC4DB}" srcOrd="0" destOrd="0" parTransId="{6D4D8CC9-A1E1-4B28-91D0-E8205D22A7B6}" sibTransId="{8E39FC54-ECAD-464D-B1B4-D017D8C25596}"/>
    <dgm:cxn modelId="{1EB55906-03B8-44CD-ACC9-7017AA1DBAAF}" type="presOf" srcId="{D7582FFA-FDC5-4D48-991B-4E642DEDE64A}" destId="{058E0203-5565-4AF4-8EDE-0B28E6BAA6E4}" srcOrd="0" destOrd="0" presId="urn:microsoft.com/office/officeart/2005/8/layout/vList5"/>
    <dgm:cxn modelId="{E833AFA3-0388-461C-93DC-16A406D863A7}" type="presParOf" srcId="{058E0203-5565-4AF4-8EDE-0B28E6BAA6E4}" destId="{DC1678F1-664A-4BC9-A263-33882EEEC6C2}" srcOrd="0" destOrd="0" presId="urn:microsoft.com/office/officeart/2005/8/layout/vList5"/>
    <dgm:cxn modelId="{9C720321-3C9B-41A4-823F-783CC9F897BB}" type="presParOf" srcId="{DC1678F1-664A-4BC9-A263-33882EEEC6C2}" destId="{E270D3BD-5BD3-4328-B423-B1DDD007AEBC}" srcOrd="0" destOrd="0" presId="urn:microsoft.com/office/officeart/2005/8/layout/vList5"/>
    <dgm:cxn modelId="{1DE5E74A-1764-4B42-91FC-2101C5B409A2}" type="presParOf" srcId="{DC1678F1-664A-4BC9-A263-33882EEEC6C2}" destId="{89978C2F-F494-4C70-99E6-661EB9DA1CF4}" srcOrd="1" destOrd="0" presId="urn:microsoft.com/office/officeart/2005/8/layout/vList5"/>
    <dgm:cxn modelId="{AE95EAF6-E49D-4D39-A10D-34D29FBEB391}" type="presParOf" srcId="{058E0203-5565-4AF4-8EDE-0B28E6BAA6E4}" destId="{2063447D-79D9-4D1F-A992-CAD57F3B2279}" srcOrd="1" destOrd="0" presId="urn:microsoft.com/office/officeart/2005/8/layout/vList5"/>
    <dgm:cxn modelId="{6CFFE4CB-DB1C-45BE-A7E5-F4CEB7DAE887}" type="presParOf" srcId="{058E0203-5565-4AF4-8EDE-0B28E6BAA6E4}" destId="{000FABE6-BB7D-4315-8FC3-33FAF1F3579A}" srcOrd="2" destOrd="0" presId="urn:microsoft.com/office/officeart/2005/8/layout/vList5"/>
    <dgm:cxn modelId="{8EEB4BCA-9B23-43DB-92DE-F25A449C27AC}" type="presParOf" srcId="{000FABE6-BB7D-4315-8FC3-33FAF1F3579A}" destId="{5508DA05-E424-4D9A-B20D-2F57F12B6DDC}" srcOrd="0" destOrd="0" presId="urn:microsoft.com/office/officeart/2005/8/layout/vList5"/>
    <dgm:cxn modelId="{5FA42F48-05E4-453A-A2DD-5038674CC429}" type="presParOf" srcId="{000FABE6-BB7D-4315-8FC3-33FAF1F3579A}" destId="{B56B3B17-A5BD-4ECB-B2B5-3707D5E735ED}" srcOrd="1" destOrd="0" presId="urn:microsoft.com/office/officeart/2005/8/layout/vList5"/>
    <dgm:cxn modelId="{01F3F7E7-B4D9-413B-AFD1-3AEC8CED3A2F}" type="presParOf" srcId="{058E0203-5565-4AF4-8EDE-0B28E6BAA6E4}" destId="{1CFAA388-3633-4D3E-831D-469946A98FD3}" srcOrd="3" destOrd="0" presId="urn:microsoft.com/office/officeart/2005/8/layout/vList5"/>
    <dgm:cxn modelId="{D4B33086-5EC8-4D10-B063-8BC8A9E302B2}" type="presParOf" srcId="{058E0203-5565-4AF4-8EDE-0B28E6BAA6E4}" destId="{72E352FC-3B5E-4D8B-A05E-EFD3E9D6DCFA}" srcOrd="4" destOrd="0" presId="urn:microsoft.com/office/officeart/2005/8/layout/vList5"/>
    <dgm:cxn modelId="{F5C5F8E9-897C-4718-8201-E22C45CB0664}" type="presParOf" srcId="{72E352FC-3B5E-4D8B-A05E-EFD3E9D6DCFA}" destId="{C4897729-8D4B-4CB0-A069-A56E28B859D6}" srcOrd="0" destOrd="0" presId="urn:microsoft.com/office/officeart/2005/8/layout/vList5"/>
    <dgm:cxn modelId="{19A45F6E-192F-40A0-A4E6-F321D6D486D2}" type="presParOf" srcId="{72E352FC-3B5E-4D8B-A05E-EFD3E9D6DCFA}" destId="{394514EB-F449-44B6-AABF-6BC849D9B0A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070BD43-9FDF-4641-AC50-875558A6BBB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C46132E3-205D-4E27-8AB3-A9C215F461ED}">
      <dgm:prSet phldrT="[Текст]" phldr="0"/>
      <dgm:spPr/>
      <dgm:t>
        <a:bodyPr/>
        <a:lstStyle/>
        <a:p>
          <a:r>
            <a:rPr lang="ru-RU" dirty="0"/>
            <a:t>34</a:t>
          </a:r>
          <a:endParaRPr lang="x-none" dirty="0"/>
        </a:p>
      </dgm:t>
    </dgm:pt>
    <dgm:pt modelId="{CF8551E4-CF6F-4886-9BFE-13F8D1A4F8FB}" type="parTrans" cxnId="{2E242EA0-44F0-4A6D-A36C-604B4ACBB72D}">
      <dgm:prSet/>
      <dgm:spPr/>
      <dgm:t>
        <a:bodyPr/>
        <a:lstStyle/>
        <a:p>
          <a:endParaRPr lang="x-none"/>
        </a:p>
      </dgm:t>
    </dgm:pt>
    <dgm:pt modelId="{D2398D5C-C912-454C-8623-8D3DC622A3F5}" type="sibTrans" cxnId="{2E242EA0-44F0-4A6D-A36C-604B4ACBB72D}">
      <dgm:prSet/>
      <dgm:spPr/>
      <dgm:t>
        <a:bodyPr/>
        <a:lstStyle/>
        <a:p>
          <a:endParaRPr lang="x-none"/>
        </a:p>
      </dgm:t>
    </dgm:pt>
    <dgm:pt modelId="{A76FB0A0-9F19-4AF6-8DA7-0A4CCE347CE3}">
      <dgm:prSet phldrT="[Текст]" phldr="0"/>
      <dgm:spPr/>
      <dgm:t>
        <a:bodyPr/>
        <a:lstStyle/>
        <a:p>
          <a:r>
            <a:rPr lang="ru-RU" dirty="0"/>
            <a:t>Небольшой тяжести</a:t>
          </a:r>
          <a:endParaRPr lang="x-none" dirty="0"/>
        </a:p>
      </dgm:t>
    </dgm:pt>
    <dgm:pt modelId="{6E208F7E-1CA3-4746-86F3-DDE9CEB82776}" type="parTrans" cxnId="{D3B28A4D-EA05-44F9-B0A0-64A82B9185A2}">
      <dgm:prSet/>
      <dgm:spPr/>
      <dgm:t>
        <a:bodyPr/>
        <a:lstStyle/>
        <a:p>
          <a:endParaRPr lang="x-none"/>
        </a:p>
      </dgm:t>
    </dgm:pt>
    <dgm:pt modelId="{D502950E-CA8A-4534-A902-4AE59ADAE584}" type="sibTrans" cxnId="{D3B28A4D-EA05-44F9-B0A0-64A82B9185A2}">
      <dgm:prSet/>
      <dgm:spPr/>
      <dgm:t>
        <a:bodyPr/>
        <a:lstStyle/>
        <a:p>
          <a:endParaRPr lang="x-none"/>
        </a:p>
      </dgm:t>
    </dgm:pt>
    <dgm:pt modelId="{50916770-B39E-477F-BF49-9701595893FC}">
      <dgm:prSet phldrT="[Текст]" phldr="0"/>
      <dgm:spPr/>
      <dgm:t>
        <a:bodyPr/>
        <a:lstStyle/>
        <a:p>
          <a:r>
            <a:rPr lang="ru-RU" dirty="0"/>
            <a:t>34</a:t>
          </a:r>
          <a:endParaRPr lang="x-none" dirty="0"/>
        </a:p>
      </dgm:t>
    </dgm:pt>
    <dgm:pt modelId="{856105D2-E650-419E-9D83-4B525D001ECB}" type="parTrans" cxnId="{C2F3AB4C-65AC-43C4-A80E-527BB6C6DB19}">
      <dgm:prSet/>
      <dgm:spPr/>
      <dgm:t>
        <a:bodyPr/>
        <a:lstStyle/>
        <a:p>
          <a:endParaRPr lang="x-none"/>
        </a:p>
      </dgm:t>
    </dgm:pt>
    <dgm:pt modelId="{8E208B47-C444-4685-89FD-EC08B2308AEA}" type="sibTrans" cxnId="{C2F3AB4C-65AC-43C4-A80E-527BB6C6DB19}">
      <dgm:prSet/>
      <dgm:spPr/>
      <dgm:t>
        <a:bodyPr/>
        <a:lstStyle/>
        <a:p>
          <a:endParaRPr lang="x-none"/>
        </a:p>
      </dgm:t>
    </dgm:pt>
    <dgm:pt modelId="{D019D1C1-92B9-4603-9A8B-AECFDC47CFD3}">
      <dgm:prSet phldrT="[Текст]" phldr="0"/>
      <dgm:spPr/>
      <dgm:t>
        <a:bodyPr/>
        <a:lstStyle/>
        <a:p>
          <a:r>
            <a:rPr lang="ru-RU" dirty="0"/>
            <a:t>Средней тяжести</a:t>
          </a:r>
          <a:endParaRPr lang="x-none" dirty="0"/>
        </a:p>
      </dgm:t>
    </dgm:pt>
    <dgm:pt modelId="{DB88E4D0-5B49-4CAB-B5C6-228A0876E4D3}" type="parTrans" cxnId="{52272B44-7BD8-46FF-9119-6C5C85B08FAA}">
      <dgm:prSet/>
      <dgm:spPr/>
      <dgm:t>
        <a:bodyPr/>
        <a:lstStyle/>
        <a:p>
          <a:endParaRPr lang="x-none"/>
        </a:p>
      </dgm:t>
    </dgm:pt>
    <dgm:pt modelId="{9DCC95D4-468A-46E6-A6F9-3A4C69C0B431}" type="sibTrans" cxnId="{52272B44-7BD8-46FF-9119-6C5C85B08FAA}">
      <dgm:prSet/>
      <dgm:spPr/>
      <dgm:t>
        <a:bodyPr/>
        <a:lstStyle/>
        <a:p>
          <a:endParaRPr lang="x-none"/>
        </a:p>
      </dgm:t>
    </dgm:pt>
    <dgm:pt modelId="{69D79D86-3320-4E9D-95DC-0F9C1A3C8D6D}">
      <dgm:prSet phldrT="[Текст]" phldr="0"/>
      <dgm:spPr/>
      <dgm:t>
        <a:bodyPr/>
        <a:lstStyle/>
        <a:p>
          <a:r>
            <a:rPr lang="ru-RU" dirty="0"/>
            <a:t>52</a:t>
          </a:r>
          <a:endParaRPr lang="x-none" dirty="0"/>
        </a:p>
      </dgm:t>
    </dgm:pt>
    <dgm:pt modelId="{A960674B-B898-4D46-8BD8-4BF06421BCBF}" type="parTrans" cxnId="{94365797-9F31-4A2F-85D8-9DB6D36184E9}">
      <dgm:prSet/>
      <dgm:spPr/>
      <dgm:t>
        <a:bodyPr/>
        <a:lstStyle/>
        <a:p>
          <a:endParaRPr lang="x-none"/>
        </a:p>
      </dgm:t>
    </dgm:pt>
    <dgm:pt modelId="{7BCD43D9-8C8F-4653-9F93-BFD46C4EC21C}" type="sibTrans" cxnId="{94365797-9F31-4A2F-85D8-9DB6D36184E9}">
      <dgm:prSet/>
      <dgm:spPr/>
      <dgm:t>
        <a:bodyPr/>
        <a:lstStyle/>
        <a:p>
          <a:endParaRPr lang="x-none"/>
        </a:p>
      </dgm:t>
    </dgm:pt>
    <dgm:pt modelId="{AF4F9D09-3115-4AFE-B567-40AFA1778941}">
      <dgm:prSet phldrT="[Текст]" phldr="0"/>
      <dgm:spPr/>
      <dgm:t>
        <a:bodyPr/>
        <a:lstStyle/>
        <a:p>
          <a:r>
            <a:rPr lang="ru-RU" dirty="0"/>
            <a:t>Тяжких и особо тяжких</a:t>
          </a:r>
          <a:endParaRPr lang="x-none" dirty="0"/>
        </a:p>
      </dgm:t>
    </dgm:pt>
    <dgm:pt modelId="{D1439A31-068F-4634-A6A1-44C8C4877BB8}" type="parTrans" cxnId="{9DF7A9B8-0977-4344-8462-FA0874AE209E}">
      <dgm:prSet/>
      <dgm:spPr/>
      <dgm:t>
        <a:bodyPr/>
        <a:lstStyle/>
        <a:p>
          <a:endParaRPr lang="x-none"/>
        </a:p>
      </dgm:t>
    </dgm:pt>
    <dgm:pt modelId="{1C616374-9A36-4062-BABF-8ED43C83D1D9}" type="sibTrans" cxnId="{9DF7A9B8-0977-4344-8462-FA0874AE209E}">
      <dgm:prSet/>
      <dgm:spPr/>
      <dgm:t>
        <a:bodyPr/>
        <a:lstStyle/>
        <a:p>
          <a:endParaRPr lang="x-none"/>
        </a:p>
      </dgm:t>
    </dgm:pt>
    <dgm:pt modelId="{CE27D409-D4ED-4839-87D1-97F79F29A68C}" type="pres">
      <dgm:prSet presAssocID="{F070BD43-9FDF-4641-AC50-875558A6BBB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B852ED-24BF-4EC6-A8C6-CCD96040CE29}" type="pres">
      <dgm:prSet presAssocID="{C46132E3-205D-4E27-8AB3-A9C215F461ED}" presName="linNode" presStyleCnt="0"/>
      <dgm:spPr/>
    </dgm:pt>
    <dgm:pt modelId="{59F3D5AB-5E40-4094-9559-98E00CE8E879}" type="pres">
      <dgm:prSet presAssocID="{C46132E3-205D-4E27-8AB3-A9C215F461E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D28730-CB6E-46F2-93A8-B4F0E76AC5B9}" type="pres">
      <dgm:prSet presAssocID="{C46132E3-205D-4E27-8AB3-A9C215F461ED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944951-128C-415D-A639-EA1F1D53E311}" type="pres">
      <dgm:prSet presAssocID="{D2398D5C-C912-454C-8623-8D3DC622A3F5}" presName="sp" presStyleCnt="0"/>
      <dgm:spPr/>
    </dgm:pt>
    <dgm:pt modelId="{4F9B10A6-5FA2-4F04-AA8E-15E2813C7527}" type="pres">
      <dgm:prSet presAssocID="{50916770-B39E-477F-BF49-9701595893FC}" presName="linNode" presStyleCnt="0"/>
      <dgm:spPr/>
    </dgm:pt>
    <dgm:pt modelId="{3F26419E-426C-46CC-91C7-255B6F4777EC}" type="pres">
      <dgm:prSet presAssocID="{50916770-B39E-477F-BF49-9701595893F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950989E-AC4D-49D2-91BC-5DDC5237FD1C}" type="pres">
      <dgm:prSet presAssocID="{50916770-B39E-477F-BF49-9701595893FC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442583-ADE5-4C5E-AD29-A5DAE82B174C}" type="pres">
      <dgm:prSet presAssocID="{8E208B47-C444-4685-89FD-EC08B2308AEA}" presName="sp" presStyleCnt="0"/>
      <dgm:spPr/>
    </dgm:pt>
    <dgm:pt modelId="{4FFB14B0-EED3-4167-A38A-7BC15E113D23}" type="pres">
      <dgm:prSet presAssocID="{69D79D86-3320-4E9D-95DC-0F9C1A3C8D6D}" presName="linNode" presStyleCnt="0"/>
      <dgm:spPr/>
    </dgm:pt>
    <dgm:pt modelId="{4C28B09C-999D-4B76-B759-D265C8C96A1F}" type="pres">
      <dgm:prSet presAssocID="{69D79D86-3320-4E9D-95DC-0F9C1A3C8D6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8AC5CE-10F7-453E-8F16-C66A04F771C2}" type="pres">
      <dgm:prSet presAssocID="{69D79D86-3320-4E9D-95DC-0F9C1A3C8D6D}" presName="descendantText" presStyleLbl="alignAccFollowNode1" presStyleIdx="2" presStyleCnt="3" custLinFactNeighborX="0" custLinFactNeighborY="65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10F056B-19FD-4B89-A6BD-184EE4C63D54}" type="presOf" srcId="{C46132E3-205D-4E27-8AB3-A9C215F461ED}" destId="{59F3D5AB-5E40-4094-9559-98E00CE8E879}" srcOrd="0" destOrd="0" presId="urn:microsoft.com/office/officeart/2005/8/layout/vList5"/>
    <dgm:cxn modelId="{2476D900-76E1-4ADE-B5A1-40EB3C75F8BE}" type="presOf" srcId="{69D79D86-3320-4E9D-95DC-0F9C1A3C8D6D}" destId="{4C28B09C-999D-4B76-B759-D265C8C96A1F}" srcOrd="0" destOrd="0" presId="urn:microsoft.com/office/officeart/2005/8/layout/vList5"/>
    <dgm:cxn modelId="{C2F3AB4C-65AC-43C4-A80E-527BB6C6DB19}" srcId="{F070BD43-9FDF-4641-AC50-875558A6BBB8}" destId="{50916770-B39E-477F-BF49-9701595893FC}" srcOrd="1" destOrd="0" parTransId="{856105D2-E650-419E-9D83-4B525D001ECB}" sibTransId="{8E208B47-C444-4685-89FD-EC08B2308AEA}"/>
    <dgm:cxn modelId="{BB0FB6BE-BC90-4FF7-B9CD-92205B6C7AD3}" type="presOf" srcId="{A76FB0A0-9F19-4AF6-8DA7-0A4CCE347CE3}" destId="{A5D28730-CB6E-46F2-93A8-B4F0E76AC5B9}" srcOrd="0" destOrd="0" presId="urn:microsoft.com/office/officeart/2005/8/layout/vList5"/>
    <dgm:cxn modelId="{2E242EA0-44F0-4A6D-A36C-604B4ACBB72D}" srcId="{F070BD43-9FDF-4641-AC50-875558A6BBB8}" destId="{C46132E3-205D-4E27-8AB3-A9C215F461ED}" srcOrd="0" destOrd="0" parTransId="{CF8551E4-CF6F-4886-9BFE-13F8D1A4F8FB}" sibTransId="{D2398D5C-C912-454C-8623-8D3DC622A3F5}"/>
    <dgm:cxn modelId="{52272B44-7BD8-46FF-9119-6C5C85B08FAA}" srcId="{50916770-B39E-477F-BF49-9701595893FC}" destId="{D019D1C1-92B9-4603-9A8B-AECFDC47CFD3}" srcOrd="0" destOrd="0" parTransId="{DB88E4D0-5B49-4CAB-B5C6-228A0876E4D3}" sibTransId="{9DCC95D4-468A-46E6-A6F9-3A4C69C0B431}"/>
    <dgm:cxn modelId="{9DF7A9B8-0977-4344-8462-FA0874AE209E}" srcId="{69D79D86-3320-4E9D-95DC-0F9C1A3C8D6D}" destId="{AF4F9D09-3115-4AFE-B567-40AFA1778941}" srcOrd="0" destOrd="0" parTransId="{D1439A31-068F-4634-A6A1-44C8C4877BB8}" sibTransId="{1C616374-9A36-4062-BABF-8ED43C83D1D9}"/>
    <dgm:cxn modelId="{D3B28A4D-EA05-44F9-B0A0-64A82B9185A2}" srcId="{C46132E3-205D-4E27-8AB3-A9C215F461ED}" destId="{A76FB0A0-9F19-4AF6-8DA7-0A4CCE347CE3}" srcOrd="0" destOrd="0" parTransId="{6E208F7E-1CA3-4746-86F3-DDE9CEB82776}" sibTransId="{D502950E-CA8A-4534-A902-4AE59ADAE584}"/>
    <dgm:cxn modelId="{089A1CAD-2B59-47A8-8C23-672070BFFBE5}" type="presOf" srcId="{50916770-B39E-477F-BF49-9701595893FC}" destId="{3F26419E-426C-46CC-91C7-255B6F4777EC}" srcOrd="0" destOrd="0" presId="urn:microsoft.com/office/officeart/2005/8/layout/vList5"/>
    <dgm:cxn modelId="{9DB5CAD4-61FB-4546-AB49-262BA4FC75C4}" type="presOf" srcId="{F070BD43-9FDF-4641-AC50-875558A6BBB8}" destId="{CE27D409-D4ED-4839-87D1-97F79F29A68C}" srcOrd="0" destOrd="0" presId="urn:microsoft.com/office/officeart/2005/8/layout/vList5"/>
    <dgm:cxn modelId="{E509AB34-AE9A-4E48-AE8E-D89ED991EE43}" type="presOf" srcId="{AF4F9D09-3115-4AFE-B567-40AFA1778941}" destId="{468AC5CE-10F7-453E-8F16-C66A04F771C2}" srcOrd="0" destOrd="0" presId="urn:microsoft.com/office/officeart/2005/8/layout/vList5"/>
    <dgm:cxn modelId="{FF03F36C-38D5-46CB-BFBB-57A72F96EE88}" type="presOf" srcId="{D019D1C1-92B9-4603-9A8B-AECFDC47CFD3}" destId="{B950989E-AC4D-49D2-91BC-5DDC5237FD1C}" srcOrd="0" destOrd="0" presId="urn:microsoft.com/office/officeart/2005/8/layout/vList5"/>
    <dgm:cxn modelId="{94365797-9F31-4A2F-85D8-9DB6D36184E9}" srcId="{F070BD43-9FDF-4641-AC50-875558A6BBB8}" destId="{69D79D86-3320-4E9D-95DC-0F9C1A3C8D6D}" srcOrd="2" destOrd="0" parTransId="{A960674B-B898-4D46-8BD8-4BF06421BCBF}" sibTransId="{7BCD43D9-8C8F-4653-9F93-BFD46C4EC21C}"/>
    <dgm:cxn modelId="{AD57723A-CC77-4B45-8CB6-6AB8F64EE1EA}" type="presParOf" srcId="{CE27D409-D4ED-4839-87D1-97F79F29A68C}" destId="{2BB852ED-24BF-4EC6-A8C6-CCD96040CE29}" srcOrd="0" destOrd="0" presId="urn:microsoft.com/office/officeart/2005/8/layout/vList5"/>
    <dgm:cxn modelId="{F64CBB1C-30C5-43C4-B4AD-101FA2439FC5}" type="presParOf" srcId="{2BB852ED-24BF-4EC6-A8C6-CCD96040CE29}" destId="{59F3D5AB-5E40-4094-9559-98E00CE8E879}" srcOrd="0" destOrd="0" presId="urn:microsoft.com/office/officeart/2005/8/layout/vList5"/>
    <dgm:cxn modelId="{F737CF64-53B6-4A80-AE1D-EFACE7B38B90}" type="presParOf" srcId="{2BB852ED-24BF-4EC6-A8C6-CCD96040CE29}" destId="{A5D28730-CB6E-46F2-93A8-B4F0E76AC5B9}" srcOrd="1" destOrd="0" presId="urn:microsoft.com/office/officeart/2005/8/layout/vList5"/>
    <dgm:cxn modelId="{75F3BD26-BA6E-46D5-ADEF-C497BB012EA6}" type="presParOf" srcId="{CE27D409-D4ED-4839-87D1-97F79F29A68C}" destId="{35944951-128C-415D-A639-EA1F1D53E311}" srcOrd="1" destOrd="0" presId="urn:microsoft.com/office/officeart/2005/8/layout/vList5"/>
    <dgm:cxn modelId="{9741940C-2454-44B6-8650-CD5D53192A15}" type="presParOf" srcId="{CE27D409-D4ED-4839-87D1-97F79F29A68C}" destId="{4F9B10A6-5FA2-4F04-AA8E-15E2813C7527}" srcOrd="2" destOrd="0" presId="urn:microsoft.com/office/officeart/2005/8/layout/vList5"/>
    <dgm:cxn modelId="{92868791-72F6-479C-BEA2-5B1E20CB077D}" type="presParOf" srcId="{4F9B10A6-5FA2-4F04-AA8E-15E2813C7527}" destId="{3F26419E-426C-46CC-91C7-255B6F4777EC}" srcOrd="0" destOrd="0" presId="urn:microsoft.com/office/officeart/2005/8/layout/vList5"/>
    <dgm:cxn modelId="{BC7368E0-4790-4923-B181-4E82ED6AC544}" type="presParOf" srcId="{4F9B10A6-5FA2-4F04-AA8E-15E2813C7527}" destId="{B950989E-AC4D-49D2-91BC-5DDC5237FD1C}" srcOrd="1" destOrd="0" presId="urn:microsoft.com/office/officeart/2005/8/layout/vList5"/>
    <dgm:cxn modelId="{122DC59B-303C-4679-89CB-7B38F072FC6F}" type="presParOf" srcId="{CE27D409-D4ED-4839-87D1-97F79F29A68C}" destId="{7A442583-ADE5-4C5E-AD29-A5DAE82B174C}" srcOrd="3" destOrd="0" presId="urn:microsoft.com/office/officeart/2005/8/layout/vList5"/>
    <dgm:cxn modelId="{86CAECFB-4482-4826-99CB-62CEC41E3B7D}" type="presParOf" srcId="{CE27D409-D4ED-4839-87D1-97F79F29A68C}" destId="{4FFB14B0-EED3-4167-A38A-7BC15E113D23}" srcOrd="4" destOrd="0" presId="urn:microsoft.com/office/officeart/2005/8/layout/vList5"/>
    <dgm:cxn modelId="{3BE464E3-1374-4CCC-9053-B30BCFB88784}" type="presParOf" srcId="{4FFB14B0-EED3-4167-A38A-7BC15E113D23}" destId="{4C28B09C-999D-4B76-B759-D265C8C96A1F}" srcOrd="0" destOrd="0" presId="urn:microsoft.com/office/officeart/2005/8/layout/vList5"/>
    <dgm:cxn modelId="{7554870C-98C6-449C-A112-2C024F81EBBC}" type="presParOf" srcId="{4FFB14B0-EED3-4167-A38A-7BC15E113D23}" destId="{468AC5CE-10F7-453E-8F16-C66A04F771C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50FDEE5-EAAE-4817-9B5D-4830D2B4BCE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x-none"/>
        </a:p>
      </dgm:t>
    </dgm:pt>
    <dgm:pt modelId="{F990B24F-5BCB-4CFF-8A88-0863ADAD4A2D}">
      <dgm:prSet phldrT="[Текст]" phldr="0"/>
      <dgm:spPr/>
      <dgm:t>
        <a:bodyPr/>
        <a:lstStyle/>
        <a:p>
          <a:r>
            <a:rPr lang="ru-RU" dirty="0"/>
            <a:t>43</a:t>
          </a:r>
          <a:endParaRPr lang="x-none" dirty="0"/>
        </a:p>
      </dgm:t>
    </dgm:pt>
    <dgm:pt modelId="{49D0A7FE-83BE-4117-A1D5-574BC4D19DF3}" type="parTrans" cxnId="{2FA892BB-E48D-425C-A5B2-6ECBFA3FA460}">
      <dgm:prSet/>
      <dgm:spPr/>
      <dgm:t>
        <a:bodyPr/>
        <a:lstStyle/>
        <a:p>
          <a:endParaRPr lang="x-none"/>
        </a:p>
      </dgm:t>
    </dgm:pt>
    <dgm:pt modelId="{A23E171A-F252-4CFB-83E4-C3D924DDD929}" type="sibTrans" cxnId="{2FA892BB-E48D-425C-A5B2-6ECBFA3FA460}">
      <dgm:prSet/>
      <dgm:spPr/>
      <dgm:t>
        <a:bodyPr/>
        <a:lstStyle/>
        <a:p>
          <a:endParaRPr lang="x-none"/>
        </a:p>
      </dgm:t>
    </dgm:pt>
    <dgm:pt modelId="{E355418E-563E-4AF4-8C7F-A450088821C9}">
      <dgm:prSet phldrT="[Текст]" phldr="0" custT="1"/>
      <dgm:spPr/>
      <dgm:t>
        <a:bodyPr/>
        <a:lstStyle/>
        <a:p>
          <a:r>
            <a:rPr lang="ru-RU" sz="2800" b="1" dirty="0"/>
            <a:t>Умышленные причинения вреда здоровью</a:t>
          </a:r>
          <a:endParaRPr lang="x-none" sz="2800" b="1" dirty="0"/>
        </a:p>
      </dgm:t>
    </dgm:pt>
    <dgm:pt modelId="{EFE09982-0C3A-44B3-B589-B858CDE9B117}" type="parTrans" cxnId="{AFAD5F7C-5D56-402A-93F6-951BDD70D898}">
      <dgm:prSet/>
      <dgm:spPr/>
      <dgm:t>
        <a:bodyPr/>
        <a:lstStyle/>
        <a:p>
          <a:endParaRPr lang="x-none"/>
        </a:p>
      </dgm:t>
    </dgm:pt>
    <dgm:pt modelId="{62863257-BFA3-40E1-8AFB-1570ACBA61CF}" type="sibTrans" cxnId="{AFAD5F7C-5D56-402A-93F6-951BDD70D898}">
      <dgm:prSet/>
      <dgm:spPr/>
      <dgm:t>
        <a:bodyPr/>
        <a:lstStyle/>
        <a:p>
          <a:endParaRPr lang="x-none"/>
        </a:p>
      </dgm:t>
    </dgm:pt>
    <dgm:pt modelId="{700C1CE2-35D1-4104-AA7A-15E198B06D4B}">
      <dgm:prSet phldrT="[Текст]" phldr="0"/>
      <dgm:spPr/>
      <dgm:t>
        <a:bodyPr/>
        <a:lstStyle/>
        <a:p>
          <a:r>
            <a:rPr lang="ru-RU" dirty="0"/>
            <a:t>46</a:t>
          </a:r>
          <a:endParaRPr lang="x-none" dirty="0"/>
        </a:p>
      </dgm:t>
    </dgm:pt>
    <dgm:pt modelId="{475103E4-6C7F-4174-88FA-20AD77478AC6}" type="parTrans" cxnId="{174FB8EE-5D66-4DF2-8634-452AED8365D0}">
      <dgm:prSet/>
      <dgm:spPr/>
      <dgm:t>
        <a:bodyPr/>
        <a:lstStyle/>
        <a:p>
          <a:endParaRPr lang="x-none"/>
        </a:p>
      </dgm:t>
    </dgm:pt>
    <dgm:pt modelId="{306FDC53-3921-485B-BD14-670C1B052BA9}" type="sibTrans" cxnId="{174FB8EE-5D66-4DF2-8634-452AED8365D0}">
      <dgm:prSet/>
      <dgm:spPr/>
      <dgm:t>
        <a:bodyPr/>
        <a:lstStyle/>
        <a:p>
          <a:endParaRPr lang="x-none"/>
        </a:p>
      </dgm:t>
    </dgm:pt>
    <dgm:pt modelId="{3BFBD8AD-CF8F-4BAF-A5C3-006177B6462E}">
      <dgm:prSet phldrT="[Текст]" phldr="0" custT="1"/>
      <dgm:spPr/>
      <dgm:t>
        <a:bodyPr/>
        <a:lstStyle/>
        <a:p>
          <a:r>
            <a:rPr lang="ru-RU" sz="2800" b="1" dirty="0"/>
            <a:t>Против половой неприкосновенности несовершеннолетних</a:t>
          </a:r>
          <a:endParaRPr lang="x-none" sz="2800" b="1" dirty="0"/>
        </a:p>
      </dgm:t>
    </dgm:pt>
    <dgm:pt modelId="{57C4C8A5-C781-4C3B-8FD1-E7EE6CFE2792}" type="parTrans" cxnId="{40BE4BD4-D822-4334-AB4B-212B796E184A}">
      <dgm:prSet/>
      <dgm:spPr/>
      <dgm:t>
        <a:bodyPr/>
        <a:lstStyle/>
        <a:p>
          <a:endParaRPr lang="x-none"/>
        </a:p>
      </dgm:t>
    </dgm:pt>
    <dgm:pt modelId="{BF861A03-3C68-423C-B5AC-CC56D0DEEF07}" type="sibTrans" cxnId="{40BE4BD4-D822-4334-AB4B-212B796E184A}">
      <dgm:prSet/>
      <dgm:spPr/>
      <dgm:t>
        <a:bodyPr/>
        <a:lstStyle/>
        <a:p>
          <a:endParaRPr lang="x-none"/>
        </a:p>
      </dgm:t>
    </dgm:pt>
    <dgm:pt modelId="{E6950FB0-3082-41A9-9B72-DE116C4AA8F8}">
      <dgm:prSet phldrT="[Текст]" phldr="0"/>
      <dgm:spPr/>
      <dgm:t>
        <a:bodyPr/>
        <a:lstStyle/>
        <a:p>
          <a:r>
            <a:rPr lang="ru-RU" dirty="0"/>
            <a:t>7</a:t>
          </a:r>
          <a:endParaRPr lang="x-none" dirty="0"/>
        </a:p>
      </dgm:t>
    </dgm:pt>
    <dgm:pt modelId="{C96F0C28-3294-45CC-9276-77881B2C00AB}" type="parTrans" cxnId="{0679F961-8D82-4684-91C7-9B1F7280E72F}">
      <dgm:prSet/>
      <dgm:spPr/>
      <dgm:t>
        <a:bodyPr/>
        <a:lstStyle/>
        <a:p>
          <a:endParaRPr lang="x-none"/>
        </a:p>
      </dgm:t>
    </dgm:pt>
    <dgm:pt modelId="{15657595-66DF-4E05-9072-5110E5334908}" type="sibTrans" cxnId="{0679F961-8D82-4684-91C7-9B1F7280E72F}">
      <dgm:prSet/>
      <dgm:spPr/>
      <dgm:t>
        <a:bodyPr/>
        <a:lstStyle/>
        <a:p>
          <a:endParaRPr lang="x-none"/>
        </a:p>
      </dgm:t>
    </dgm:pt>
    <dgm:pt modelId="{A6F64F5B-D4FA-4305-9284-4DB027E80671}">
      <dgm:prSet phldrT="[Текст]" phldr="0" custT="1"/>
      <dgm:spPr/>
      <dgm:t>
        <a:bodyPr/>
        <a:lstStyle/>
        <a:p>
          <a:r>
            <a:rPr lang="ru-RU" sz="2800" b="1" dirty="0"/>
            <a:t>Вымогательства</a:t>
          </a:r>
          <a:endParaRPr lang="x-none" sz="2800" b="1" dirty="0"/>
        </a:p>
      </dgm:t>
    </dgm:pt>
    <dgm:pt modelId="{AB884B5E-BB24-417C-83FF-CB5C90CD7BF5}" type="parTrans" cxnId="{BCF5701B-88CD-4327-847C-18812365785C}">
      <dgm:prSet/>
      <dgm:spPr/>
      <dgm:t>
        <a:bodyPr/>
        <a:lstStyle/>
        <a:p>
          <a:endParaRPr lang="x-none"/>
        </a:p>
      </dgm:t>
    </dgm:pt>
    <dgm:pt modelId="{6EC5E6EC-6417-4202-8EB3-D8AA36373662}" type="sibTrans" cxnId="{BCF5701B-88CD-4327-847C-18812365785C}">
      <dgm:prSet/>
      <dgm:spPr/>
      <dgm:t>
        <a:bodyPr/>
        <a:lstStyle/>
        <a:p>
          <a:endParaRPr lang="x-none"/>
        </a:p>
      </dgm:t>
    </dgm:pt>
    <dgm:pt modelId="{F0992808-5BA7-4B0E-8B8F-FE00B8EBF4DC}" type="pres">
      <dgm:prSet presAssocID="{150FDEE5-EAAE-4817-9B5D-4830D2B4BCE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E9E0A7-7D3E-4FC6-A219-78BC9A9310D6}" type="pres">
      <dgm:prSet presAssocID="{F990B24F-5BCB-4CFF-8A88-0863ADAD4A2D}" presName="linNode" presStyleCnt="0"/>
      <dgm:spPr/>
    </dgm:pt>
    <dgm:pt modelId="{4B08ACE0-9148-4898-BD40-234231C23AA6}" type="pres">
      <dgm:prSet presAssocID="{F990B24F-5BCB-4CFF-8A88-0863ADAD4A2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34695F-9B87-406C-BBAC-226F5E8BDE43}" type="pres">
      <dgm:prSet presAssocID="{F990B24F-5BCB-4CFF-8A88-0863ADAD4A2D}" presName="descendantText" presStyleLbl="alignAccFollowNode1" presStyleIdx="0" presStyleCnt="3" custLinFactNeighborX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C8434B-8FCC-4CEB-A5EC-0549732566D8}" type="pres">
      <dgm:prSet presAssocID="{A23E171A-F252-4CFB-83E4-C3D924DDD929}" presName="sp" presStyleCnt="0"/>
      <dgm:spPr/>
    </dgm:pt>
    <dgm:pt modelId="{8CDCF1B3-A460-4047-A5C2-550F62C88647}" type="pres">
      <dgm:prSet presAssocID="{700C1CE2-35D1-4104-AA7A-15E198B06D4B}" presName="linNode" presStyleCnt="0"/>
      <dgm:spPr/>
    </dgm:pt>
    <dgm:pt modelId="{53E35F83-E48B-4605-BE79-C31AA9D57D67}" type="pres">
      <dgm:prSet presAssocID="{700C1CE2-35D1-4104-AA7A-15E198B06D4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8AA107-6D02-4499-8BB2-8D92B55ABC1C}" type="pres">
      <dgm:prSet presAssocID="{700C1CE2-35D1-4104-AA7A-15E198B06D4B}" presName="descendantText" presStyleLbl="alignAccFollowNode1" presStyleIdx="1" presStyleCnt="3" custScaleY="168448" custLinFactNeighborX="-2184" custLinFactNeighborY="-71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4329E2-6A27-42DF-B31A-52F88AA62DE5}" type="pres">
      <dgm:prSet presAssocID="{306FDC53-3921-485B-BD14-670C1B052BA9}" presName="sp" presStyleCnt="0"/>
      <dgm:spPr/>
    </dgm:pt>
    <dgm:pt modelId="{6CF92319-1EC5-45F8-8C8B-C1846F918B76}" type="pres">
      <dgm:prSet presAssocID="{E6950FB0-3082-41A9-9B72-DE116C4AA8F8}" presName="linNode" presStyleCnt="0"/>
      <dgm:spPr/>
    </dgm:pt>
    <dgm:pt modelId="{CEFE2574-2837-4C61-B657-4EC30649642E}" type="pres">
      <dgm:prSet presAssocID="{E6950FB0-3082-41A9-9B72-DE116C4AA8F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C759F8-365B-41BC-BC2A-BC3A60A509DC}" type="pres">
      <dgm:prSet presAssocID="{E6950FB0-3082-41A9-9B72-DE116C4AA8F8}" presName="descendantText" presStyleLbl="alignAccFollowNode1" presStyleIdx="2" presStyleCnt="3" custLinFactNeighborX="0" custLinFactNeighborY="65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FAD5F7C-5D56-402A-93F6-951BDD70D898}" srcId="{F990B24F-5BCB-4CFF-8A88-0863ADAD4A2D}" destId="{E355418E-563E-4AF4-8C7F-A450088821C9}" srcOrd="0" destOrd="0" parTransId="{EFE09982-0C3A-44B3-B589-B858CDE9B117}" sibTransId="{62863257-BFA3-40E1-8AFB-1570ACBA61CF}"/>
    <dgm:cxn modelId="{AD369F44-0693-404A-8ADD-E5FACD5C83D5}" type="presOf" srcId="{F990B24F-5BCB-4CFF-8A88-0863ADAD4A2D}" destId="{4B08ACE0-9148-4898-BD40-234231C23AA6}" srcOrd="0" destOrd="0" presId="urn:microsoft.com/office/officeart/2005/8/layout/vList5"/>
    <dgm:cxn modelId="{174FB8EE-5D66-4DF2-8634-452AED8365D0}" srcId="{150FDEE5-EAAE-4817-9B5D-4830D2B4BCE4}" destId="{700C1CE2-35D1-4104-AA7A-15E198B06D4B}" srcOrd="1" destOrd="0" parTransId="{475103E4-6C7F-4174-88FA-20AD77478AC6}" sibTransId="{306FDC53-3921-485B-BD14-670C1B052BA9}"/>
    <dgm:cxn modelId="{40BE4BD4-D822-4334-AB4B-212B796E184A}" srcId="{700C1CE2-35D1-4104-AA7A-15E198B06D4B}" destId="{3BFBD8AD-CF8F-4BAF-A5C3-006177B6462E}" srcOrd="0" destOrd="0" parTransId="{57C4C8A5-C781-4C3B-8FD1-E7EE6CFE2792}" sibTransId="{BF861A03-3C68-423C-B5AC-CC56D0DEEF07}"/>
    <dgm:cxn modelId="{BCF5701B-88CD-4327-847C-18812365785C}" srcId="{E6950FB0-3082-41A9-9B72-DE116C4AA8F8}" destId="{A6F64F5B-D4FA-4305-9284-4DB027E80671}" srcOrd="0" destOrd="0" parTransId="{AB884B5E-BB24-417C-83FF-CB5C90CD7BF5}" sibTransId="{6EC5E6EC-6417-4202-8EB3-D8AA36373662}"/>
    <dgm:cxn modelId="{1778F9DD-CB8D-4993-9DFA-97D454A29586}" type="presOf" srcId="{A6F64F5B-D4FA-4305-9284-4DB027E80671}" destId="{6DC759F8-365B-41BC-BC2A-BC3A60A509DC}" srcOrd="0" destOrd="0" presId="urn:microsoft.com/office/officeart/2005/8/layout/vList5"/>
    <dgm:cxn modelId="{2FA892BB-E48D-425C-A5B2-6ECBFA3FA460}" srcId="{150FDEE5-EAAE-4817-9B5D-4830D2B4BCE4}" destId="{F990B24F-5BCB-4CFF-8A88-0863ADAD4A2D}" srcOrd="0" destOrd="0" parTransId="{49D0A7FE-83BE-4117-A1D5-574BC4D19DF3}" sibTransId="{A23E171A-F252-4CFB-83E4-C3D924DDD929}"/>
    <dgm:cxn modelId="{70FD08DD-DBDA-46BF-903D-AE8D099FD34A}" type="presOf" srcId="{700C1CE2-35D1-4104-AA7A-15E198B06D4B}" destId="{53E35F83-E48B-4605-BE79-C31AA9D57D67}" srcOrd="0" destOrd="0" presId="urn:microsoft.com/office/officeart/2005/8/layout/vList5"/>
    <dgm:cxn modelId="{66D60BE2-E795-4103-A928-50FE67B02740}" type="presOf" srcId="{E6950FB0-3082-41A9-9B72-DE116C4AA8F8}" destId="{CEFE2574-2837-4C61-B657-4EC30649642E}" srcOrd="0" destOrd="0" presId="urn:microsoft.com/office/officeart/2005/8/layout/vList5"/>
    <dgm:cxn modelId="{57D5C2DF-91BC-4F45-BF45-D8EDB83830B1}" type="presOf" srcId="{E355418E-563E-4AF4-8C7F-A450088821C9}" destId="{2134695F-9B87-406C-BBAC-226F5E8BDE43}" srcOrd="0" destOrd="0" presId="urn:microsoft.com/office/officeart/2005/8/layout/vList5"/>
    <dgm:cxn modelId="{0679F961-8D82-4684-91C7-9B1F7280E72F}" srcId="{150FDEE5-EAAE-4817-9B5D-4830D2B4BCE4}" destId="{E6950FB0-3082-41A9-9B72-DE116C4AA8F8}" srcOrd="2" destOrd="0" parTransId="{C96F0C28-3294-45CC-9276-77881B2C00AB}" sibTransId="{15657595-66DF-4E05-9072-5110E5334908}"/>
    <dgm:cxn modelId="{77DACC0D-ABC7-402B-B8D2-7C8C57617F03}" type="presOf" srcId="{3BFBD8AD-CF8F-4BAF-A5C3-006177B6462E}" destId="{0F8AA107-6D02-4499-8BB2-8D92B55ABC1C}" srcOrd="0" destOrd="0" presId="urn:microsoft.com/office/officeart/2005/8/layout/vList5"/>
    <dgm:cxn modelId="{B0644214-5B73-4BA8-9FEA-DA66A7A313BB}" type="presOf" srcId="{150FDEE5-EAAE-4817-9B5D-4830D2B4BCE4}" destId="{F0992808-5BA7-4B0E-8B8F-FE00B8EBF4DC}" srcOrd="0" destOrd="0" presId="urn:microsoft.com/office/officeart/2005/8/layout/vList5"/>
    <dgm:cxn modelId="{FA57ED24-1E74-4899-83A5-E2FEE68475FC}" type="presParOf" srcId="{F0992808-5BA7-4B0E-8B8F-FE00B8EBF4DC}" destId="{D3E9E0A7-7D3E-4FC6-A219-78BC9A9310D6}" srcOrd="0" destOrd="0" presId="urn:microsoft.com/office/officeart/2005/8/layout/vList5"/>
    <dgm:cxn modelId="{F880FAE8-34F8-4E04-A6B6-511FAA45ED5E}" type="presParOf" srcId="{D3E9E0A7-7D3E-4FC6-A219-78BC9A9310D6}" destId="{4B08ACE0-9148-4898-BD40-234231C23AA6}" srcOrd="0" destOrd="0" presId="urn:microsoft.com/office/officeart/2005/8/layout/vList5"/>
    <dgm:cxn modelId="{D088B455-6C6F-4C68-8556-4ADD644AB558}" type="presParOf" srcId="{D3E9E0A7-7D3E-4FC6-A219-78BC9A9310D6}" destId="{2134695F-9B87-406C-BBAC-226F5E8BDE43}" srcOrd="1" destOrd="0" presId="urn:microsoft.com/office/officeart/2005/8/layout/vList5"/>
    <dgm:cxn modelId="{5F2B9EB6-8E06-4DAA-9CBE-B1BBC35C08A6}" type="presParOf" srcId="{F0992808-5BA7-4B0E-8B8F-FE00B8EBF4DC}" destId="{16C8434B-8FCC-4CEB-A5EC-0549732566D8}" srcOrd="1" destOrd="0" presId="urn:microsoft.com/office/officeart/2005/8/layout/vList5"/>
    <dgm:cxn modelId="{16F51CCA-F0B8-4B6D-B8F1-9E841E99FA70}" type="presParOf" srcId="{F0992808-5BA7-4B0E-8B8F-FE00B8EBF4DC}" destId="{8CDCF1B3-A460-4047-A5C2-550F62C88647}" srcOrd="2" destOrd="0" presId="urn:microsoft.com/office/officeart/2005/8/layout/vList5"/>
    <dgm:cxn modelId="{85010902-448F-4187-95E9-55D7BFF20CDC}" type="presParOf" srcId="{8CDCF1B3-A460-4047-A5C2-550F62C88647}" destId="{53E35F83-E48B-4605-BE79-C31AA9D57D67}" srcOrd="0" destOrd="0" presId="urn:microsoft.com/office/officeart/2005/8/layout/vList5"/>
    <dgm:cxn modelId="{42081D37-A6D3-4CA1-860A-023BEC84F62F}" type="presParOf" srcId="{8CDCF1B3-A460-4047-A5C2-550F62C88647}" destId="{0F8AA107-6D02-4499-8BB2-8D92B55ABC1C}" srcOrd="1" destOrd="0" presId="urn:microsoft.com/office/officeart/2005/8/layout/vList5"/>
    <dgm:cxn modelId="{C2D1D3A4-67FB-4698-BD5A-980FA789CC51}" type="presParOf" srcId="{F0992808-5BA7-4B0E-8B8F-FE00B8EBF4DC}" destId="{E34329E2-6A27-42DF-B31A-52F88AA62DE5}" srcOrd="3" destOrd="0" presId="urn:microsoft.com/office/officeart/2005/8/layout/vList5"/>
    <dgm:cxn modelId="{FF2B7F1C-0786-4BF1-BCC3-2685C54A2D44}" type="presParOf" srcId="{F0992808-5BA7-4B0E-8B8F-FE00B8EBF4DC}" destId="{6CF92319-1EC5-45F8-8C8B-C1846F918B76}" srcOrd="4" destOrd="0" presId="urn:microsoft.com/office/officeart/2005/8/layout/vList5"/>
    <dgm:cxn modelId="{9B25FADE-6E29-48D8-AA1D-EC6BF7ED7031}" type="presParOf" srcId="{6CF92319-1EC5-45F8-8C8B-C1846F918B76}" destId="{CEFE2574-2837-4C61-B657-4EC30649642E}" srcOrd="0" destOrd="0" presId="urn:microsoft.com/office/officeart/2005/8/layout/vList5"/>
    <dgm:cxn modelId="{5C8FD33A-AD63-4CA8-8521-E01BE647E460}" type="presParOf" srcId="{6CF92319-1EC5-45F8-8C8B-C1846F918B76}" destId="{6DC759F8-365B-41BC-BC2A-BC3A60A509D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B56F20-527A-4500-8405-416722D1087A}">
      <dsp:nvSpPr>
        <dsp:cNvPr id="0" name=""/>
        <dsp:cNvSpPr/>
      </dsp:nvSpPr>
      <dsp:spPr>
        <a:xfrm>
          <a:off x="3166" y="73768"/>
          <a:ext cx="3086918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6</a:t>
          </a:r>
          <a:endParaRPr lang="x-none" sz="2200" kern="1200" dirty="0"/>
        </a:p>
      </dsp:txBody>
      <dsp:txXfrm>
        <a:off x="3166" y="73768"/>
        <a:ext cx="3086918" cy="633600"/>
      </dsp:txXfrm>
    </dsp:sp>
    <dsp:sp modelId="{800C7687-E4CB-46A1-A8E1-E089F04D22C3}">
      <dsp:nvSpPr>
        <dsp:cNvPr id="0" name=""/>
        <dsp:cNvSpPr/>
      </dsp:nvSpPr>
      <dsp:spPr>
        <a:xfrm>
          <a:off x="0" y="722370"/>
          <a:ext cx="3086918" cy="28685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/>
            <a:t>Колледж им. </a:t>
          </a:r>
          <a:r>
            <a:rPr lang="ru-RU" sz="2200" b="1" kern="1200" dirty="0" err="1"/>
            <a:t>К.Нургалиева</a:t>
          </a:r>
          <a:endParaRPr lang="x-none" sz="2200" b="1" kern="1200" dirty="0"/>
        </a:p>
      </dsp:txBody>
      <dsp:txXfrm>
        <a:off x="0" y="722370"/>
        <a:ext cx="3086918" cy="2868524"/>
      </dsp:txXfrm>
    </dsp:sp>
    <dsp:sp modelId="{E24118E5-968F-4ECF-8C31-FE3DFF446A06}">
      <dsp:nvSpPr>
        <dsp:cNvPr id="0" name=""/>
        <dsp:cNvSpPr/>
      </dsp:nvSpPr>
      <dsp:spPr>
        <a:xfrm>
          <a:off x="3522253" y="73768"/>
          <a:ext cx="3086918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по 4:</a:t>
          </a:r>
          <a:endParaRPr lang="x-none" sz="2200" kern="1200" dirty="0"/>
        </a:p>
      </dsp:txBody>
      <dsp:txXfrm>
        <a:off x="3522253" y="73768"/>
        <a:ext cx="3086918" cy="633600"/>
      </dsp:txXfrm>
    </dsp:sp>
    <dsp:sp modelId="{E541A95D-C6A6-4CB7-B628-1F0B7577CF0A}">
      <dsp:nvSpPr>
        <dsp:cNvPr id="0" name=""/>
        <dsp:cNvSpPr/>
      </dsp:nvSpPr>
      <dsp:spPr>
        <a:xfrm>
          <a:off x="3522253" y="707368"/>
          <a:ext cx="3086918" cy="28685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 err="1"/>
            <a:t>Усть-Каменогорский</a:t>
          </a:r>
          <a:r>
            <a:rPr lang="ru-RU" sz="2200" b="1" kern="1200" dirty="0"/>
            <a:t> политехнический колледж;</a:t>
          </a:r>
          <a:endParaRPr lang="x-none" sz="2200" b="1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/>
            <a:t>Шемонаихинский колледж №1;</a:t>
          </a:r>
          <a:endParaRPr lang="x-none" sz="2200" b="1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/>
            <a:t>КТБЖ</a:t>
          </a:r>
          <a:endParaRPr lang="x-none" sz="2200" b="1" kern="1200" dirty="0"/>
        </a:p>
      </dsp:txBody>
      <dsp:txXfrm>
        <a:off x="3522253" y="707368"/>
        <a:ext cx="3086918" cy="2868524"/>
      </dsp:txXfrm>
    </dsp:sp>
    <dsp:sp modelId="{60BFE8E6-C72B-4E9A-9261-1E03A9878345}">
      <dsp:nvSpPr>
        <dsp:cNvPr id="0" name=""/>
        <dsp:cNvSpPr/>
      </dsp:nvSpPr>
      <dsp:spPr>
        <a:xfrm>
          <a:off x="7041340" y="73768"/>
          <a:ext cx="3086918" cy="63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89408" rIns="156464" bIns="89408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/>
            <a:t>по 3:</a:t>
          </a:r>
          <a:endParaRPr lang="x-none" sz="2200" kern="1200" dirty="0"/>
        </a:p>
      </dsp:txBody>
      <dsp:txXfrm>
        <a:off x="7041340" y="73768"/>
        <a:ext cx="3086918" cy="633600"/>
      </dsp:txXfrm>
    </dsp:sp>
    <dsp:sp modelId="{0FB9208E-1CB4-4E59-B4FA-745CBC25B2EC}">
      <dsp:nvSpPr>
        <dsp:cNvPr id="0" name=""/>
        <dsp:cNvSpPr/>
      </dsp:nvSpPr>
      <dsp:spPr>
        <a:xfrm>
          <a:off x="7041340" y="707368"/>
          <a:ext cx="3086918" cy="286852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/>
            <a:t>Гуманитарный колледж</a:t>
          </a:r>
          <a:endParaRPr lang="x-none" sz="2200" b="1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 err="1"/>
            <a:t>Усть-Каменогорский</a:t>
          </a:r>
          <a:r>
            <a:rPr lang="ru-RU" sz="2200" b="1" kern="1200" dirty="0"/>
            <a:t> многопрофильный колледж;</a:t>
          </a:r>
          <a:endParaRPr lang="x-none" sz="2200" b="1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1" kern="1200" dirty="0" err="1"/>
            <a:t>Усть-Каменогорский</a:t>
          </a:r>
          <a:r>
            <a:rPr lang="ru-RU" sz="2200" b="1" kern="1200" dirty="0"/>
            <a:t> колледж менеджмента</a:t>
          </a:r>
          <a:endParaRPr lang="x-none" sz="2200" b="1" kern="1200" dirty="0"/>
        </a:p>
      </dsp:txBody>
      <dsp:txXfrm>
        <a:off x="7041340" y="707368"/>
        <a:ext cx="3086918" cy="28685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611360-38FB-46EE-BD28-E776C3C05F8F}">
      <dsp:nvSpPr>
        <dsp:cNvPr id="0" name=""/>
        <dsp:cNvSpPr/>
      </dsp:nvSpPr>
      <dsp:spPr>
        <a:xfrm>
          <a:off x="3166" y="83330"/>
          <a:ext cx="3086918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по 2:</a:t>
          </a:r>
          <a:endParaRPr lang="x-none" sz="1800" kern="1200" dirty="0"/>
        </a:p>
      </dsp:txBody>
      <dsp:txXfrm>
        <a:off x="3166" y="83330"/>
        <a:ext cx="3086918" cy="518400"/>
      </dsp:txXfrm>
    </dsp:sp>
    <dsp:sp modelId="{3DBC31E7-ECEC-492C-89A3-78FF5E8696D6}">
      <dsp:nvSpPr>
        <dsp:cNvPr id="0" name=""/>
        <dsp:cNvSpPr/>
      </dsp:nvSpPr>
      <dsp:spPr>
        <a:xfrm>
          <a:off x="3166" y="601730"/>
          <a:ext cx="3086918" cy="2964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/>
            <a:t>Глубоковский технический колледж;</a:t>
          </a:r>
          <a:endParaRPr lang="x-none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err="1"/>
            <a:t>Риддерский</a:t>
          </a:r>
          <a:r>
            <a:rPr lang="ru-RU" sz="2000" b="1" kern="1200" dirty="0"/>
            <a:t> аграрно-технический колледж;</a:t>
          </a:r>
          <a:endParaRPr lang="x-none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err="1"/>
            <a:t>Усть-Каменогорский</a:t>
          </a:r>
          <a:r>
            <a:rPr lang="ru-RU" sz="2000" b="1" kern="1200" dirty="0"/>
            <a:t> строительный колледж;</a:t>
          </a:r>
          <a:endParaRPr lang="x-none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/>
            <a:t>Колледж КАСУ.</a:t>
          </a:r>
          <a:endParaRPr lang="x-none" sz="20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x-none" sz="1800" kern="1200" dirty="0"/>
        </a:p>
      </dsp:txBody>
      <dsp:txXfrm>
        <a:off x="3166" y="601730"/>
        <a:ext cx="3086918" cy="2964599"/>
      </dsp:txXfrm>
    </dsp:sp>
    <dsp:sp modelId="{1CE4F83F-B05A-43C2-A4B2-5E8F117A1396}">
      <dsp:nvSpPr>
        <dsp:cNvPr id="0" name=""/>
        <dsp:cNvSpPr/>
      </dsp:nvSpPr>
      <dsp:spPr>
        <a:xfrm>
          <a:off x="3522253" y="83330"/>
          <a:ext cx="3086918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по 1:</a:t>
          </a:r>
          <a:endParaRPr lang="x-none" sz="1800" kern="1200" dirty="0"/>
        </a:p>
      </dsp:txBody>
      <dsp:txXfrm>
        <a:off x="3522253" y="83330"/>
        <a:ext cx="3086918" cy="518400"/>
      </dsp:txXfrm>
    </dsp:sp>
    <dsp:sp modelId="{89B2054F-343F-4EE0-88A3-DE406B2D58E6}">
      <dsp:nvSpPr>
        <dsp:cNvPr id="0" name=""/>
        <dsp:cNvSpPr/>
      </dsp:nvSpPr>
      <dsp:spPr>
        <a:xfrm>
          <a:off x="3522253" y="601730"/>
          <a:ext cx="3086918" cy="2964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Высший </a:t>
          </a:r>
          <a:r>
            <a:rPr lang="en-US" sz="1800" b="1" kern="1200" dirty="0"/>
            <a:t>IT</a:t>
          </a:r>
          <a:r>
            <a:rPr lang="ru-RU" sz="1800" b="1" kern="1200" dirty="0"/>
            <a:t> колледж ВКГТУ;</a:t>
          </a:r>
          <a:endParaRPr lang="x-none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Глубоковский аграрный колледж;</a:t>
          </a:r>
          <a:endParaRPr lang="x-none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Шемонаихинский колледж;</a:t>
          </a:r>
          <a:endParaRPr lang="x-none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Колледж бизнеса и сервиса;</a:t>
          </a:r>
          <a:endParaRPr lang="x-none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/>
            <a:t>Техническо-экономический колледж;</a:t>
          </a:r>
          <a:endParaRPr lang="x-none" sz="1800" b="1" kern="1200" dirty="0"/>
        </a:p>
      </dsp:txBody>
      <dsp:txXfrm>
        <a:off x="3522253" y="601730"/>
        <a:ext cx="3086918" cy="2964599"/>
      </dsp:txXfrm>
    </dsp:sp>
    <dsp:sp modelId="{2992AE15-8714-4CB8-88D3-23F2829DE8EC}">
      <dsp:nvSpPr>
        <dsp:cNvPr id="0" name=""/>
        <dsp:cNvSpPr/>
      </dsp:nvSpPr>
      <dsp:spPr>
        <a:xfrm>
          <a:off x="7044506" y="128302"/>
          <a:ext cx="3086918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по 1:</a:t>
          </a:r>
          <a:endParaRPr lang="x-none" sz="1800" kern="1200" dirty="0"/>
        </a:p>
      </dsp:txBody>
      <dsp:txXfrm>
        <a:off x="7044506" y="128302"/>
        <a:ext cx="3086918" cy="518400"/>
      </dsp:txXfrm>
    </dsp:sp>
    <dsp:sp modelId="{5B650429-BD1A-4D62-AE3D-84E1B717AB2A}">
      <dsp:nvSpPr>
        <dsp:cNvPr id="0" name=""/>
        <dsp:cNvSpPr/>
      </dsp:nvSpPr>
      <dsp:spPr>
        <a:xfrm>
          <a:off x="7041340" y="601730"/>
          <a:ext cx="3086918" cy="29645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/>
            <a:t>Колледж строительства и транспорта;</a:t>
          </a:r>
          <a:endParaRPr lang="x-none" sz="20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/>
            <a:t>Аграрно-технический колледж района Алтай.</a:t>
          </a:r>
          <a:endParaRPr lang="x-none" sz="2000" b="1" kern="1200" dirty="0"/>
        </a:p>
      </dsp:txBody>
      <dsp:txXfrm>
        <a:off x="7041340" y="601730"/>
        <a:ext cx="3086918" cy="296459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2C698F-D85F-4324-BF47-EF5E475BF508}">
      <dsp:nvSpPr>
        <dsp:cNvPr id="0" name=""/>
        <dsp:cNvSpPr/>
      </dsp:nvSpPr>
      <dsp:spPr>
        <a:xfrm>
          <a:off x="3166" y="19671"/>
          <a:ext cx="3086918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по 2:</a:t>
          </a:r>
          <a:endParaRPr lang="x-none" sz="2000" kern="1200" dirty="0"/>
        </a:p>
      </dsp:txBody>
      <dsp:txXfrm>
        <a:off x="3166" y="19671"/>
        <a:ext cx="3086918" cy="518400"/>
      </dsp:txXfrm>
    </dsp:sp>
    <dsp:sp modelId="{B304EDF1-4B5C-4446-9869-B7DEB6A1E7D7}">
      <dsp:nvSpPr>
        <dsp:cNvPr id="0" name=""/>
        <dsp:cNvSpPr/>
      </dsp:nvSpPr>
      <dsp:spPr>
        <a:xfrm>
          <a:off x="3166" y="538071"/>
          <a:ext cx="3086918" cy="34046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/>
            <a:t>Республиканская спорт-школа;</a:t>
          </a:r>
          <a:endParaRPr lang="x-none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/>
            <a:t>Коррекционная школа №1 Глубоковского района;</a:t>
          </a:r>
          <a:endParaRPr lang="x-none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/>
            <a:t>СШ №8 района Алтай</a:t>
          </a:r>
          <a:endParaRPr lang="x-none" sz="2400" kern="1200" dirty="0"/>
        </a:p>
      </dsp:txBody>
      <dsp:txXfrm>
        <a:off x="3166" y="538071"/>
        <a:ext cx="3086918" cy="3404657"/>
      </dsp:txXfrm>
    </dsp:sp>
    <dsp:sp modelId="{DCF59493-2B57-43E6-B485-16AFAF6A3073}">
      <dsp:nvSpPr>
        <dsp:cNvPr id="0" name=""/>
        <dsp:cNvSpPr/>
      </dsp:nvSpPr>
      <dsp:spPr>
        <a:xfrm>
          <a:off x="3522253" y="19671"/>
          <a:ext cx="3086918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по 2:</a:t>
          </a:r>
          <a:endParaRPr lang="x-none" sz="2000" kern="1200" dirty="0"/>
        </a:p>
      </dsp:txBody>
      <dsp:txXfrm>
        <a:off x="3522253" y="19671"/>
        <a:ext cx="3086918" cy="518400"/>
      </dsp:txXfrm>
    </dsp:sp>
    <dsp:sp modelId="{8EEDBA51-CE2D-4559-86D2-E4DD0290714A}">
      <dsp:nvSpPr>
        <dsp:cNvPr id="0" name=""/>
        <dsp:cNvSpPr/>
      </dsp:nvSpPr>
      <dsp:spPr>
        <a:xfrm>
          <a:off x="3522253" y="538071"/>
          <a:ext cx="3086918" cy="34046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/>
            <a:t>СШ №2, 14, 17, 20, 23, 35, 39, школа-центр доп. образования </a:t>
          </a:r>
          <a:r>
            <a:rPr lang="ru-RU" sz="2800" kern="1200" dirty="0" err="1"/>
            <a:t>г.Усть-Каменогорска</a:t>
          </a:r>
          <a:endParaRPr lang="x-none" sz="2800" kern="1200" dirty="0"/>
        </a:p>
      </dsp:txBody>
      <dsp:txXfrm>
        <a:off x="3522253" y="538071"/>
        <a:ext cx="3086918" cy="3404657"/>
      </dsp:txXfrm>
    </dsp:sp>
    <dsp:sp modelId="{3D1AAB5F-BFA1-4D23-BB72-0977E005E6B2}">
      <dsp:nvSpPr>
        <dsp:cNvPr id="0" name=""/>
        <dsp:cNvSpPr/>
      </dsp:nvSpPr>
      <dsp:spPr>
        <a:xfrm>
          <a:off x="7041340" y="19671"/>
          <a:ext cx="3086918" cy="518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по 2:</a:t>
          </a:r>
          <a:endParaRPr lang="x-none" sz="2000" kern="1200" dirty="0"/>
        </a:p>
      </dsp:txBody>
      <dsp:txXfrm>
        <a:off x="7041340" y="19671"/>
        <a:ext cx="3086918" cy="518400"/>
      </dsp:txXfrm>
    </dsp:sp>
    <dsp:sp modelId="{28E9D44F-E9F5-4296-8EE1-31F98D257945}">
      <dsp:nvSpPr>
        <dsp:cNvPr id="0" name=""/>
        <dsp:cNvSpPr/>
      </dsp:nvSpPr>
      <dsp:spPr>
        <a:xfrm>
          <a:off x="7041340" y="538071"/>
          <a:ext cx="3086918" cy="340465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/>
            <a:t>СШ им. </a:t>
          </a:r>
          <a:r>
            <a:rPr lang="ru-RU" sz="2400" kern="1200" dirty="0" err="1"/>
            <a:t>М.Ауэзова</a:t>
          </a:r>
          <a:r>
            <a:rPr lang="ru-RU" sz="2400" kern="1200" dirty="0"/>
            <a:t> Тарбагатайского района; </a:t>
          </a:r>
          <a:endParaRPr lang="x-none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/>
            <a:t>СШ №17 </a:t>
          </a:r>
          <a:r>
            <a:rPr lang="ru-RU" sz="2400" kern="1200" dirty="0" err="1"/>
            <a:t>г.Риддер</a:t>
          </a:r>
          <a:r>
            <a:rPr lang="ru-RU" sz="2400" kern="1200" dirty="0"/>
            <a:t>;</a:t>
          </a:r>
          <a:endParaRPr lang="x-none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kern="1200" dirty="0" err="1"/>
            <a:t>Улкен</a:t>
          </a:r>
          <a:r>
            <a:rPr lang="ru-RU" sz="2400" kern="1200" dirty="0"/>
            <a:t> Нарынская СШ;</a:t>
          </a:r>
          <a:endParaRPr lang="x-none" sz="24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x-non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x-none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x-none" sz="1800" kern="1200" dirty="0"/>
        </a:p>
      </dsp:txBody>
      <dsp:txXfrm>
        <a:off x="7041340" y="538071"/>
        <a:ext cx="3086918" cy="340465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A1FFB7-574B-4866-8554-3570C1C95F5C}">
      <dsp:nvSpPr>
        <dsp:cNvPr id="0" name=""/>
        <dsp:cNvSpPr/>
      </dsp:nvSpPr>
      <dsp:spPr>
        <a:xfrm>
          <a:off x="3166" y="451903"/>
          <a:ext cx="3086918" cy="662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/>
            <a:t>ПО 2:</a:t>
          </a:r>
          <a:endParaRPr lang="x-none" sz="2300" kern="1200" dirty="0"/>
        </a:p>
      </dsp:txBody>
      <dsp:txXfrm>
        <a:off x="3166" y="451903"/>
        <a:ext cx="3086918" cy="662400"/>
      </dsp:txXfrm>
    </dsp:sp>
    <dsp:sp modelId="{3FE30EDB-ACCF-4A00-9E18-56CA777D53C9}">
      <dsp:nvSpPr>
        <dsp:cNvPr id="0" name=""/>
        <dsp:cNvSpPr/>
      </dsp:nvSpPr>
      <dsp:spPr>
        <a:xfrm>
          <a:off x="3166" y="1114303"/>
          <a:ext cx="3086918" cy="20834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b="1" kern="1200" dirty="0"/>
            <a:t>Зубовская школа;</a:t>
          </a:r>
          <a:endParaRPr lang="x-none" sz="2300" b="1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b="1" kern="1200" dirty="0" err="1"/>
            <a:t>Шынгыстайская</a:t>
          </a:r>
          <a:r>
            <a:rPr lang="ru-RU" sz="2300" b="1" kern="1200" dirty="0"/>
            <a:t> СШ;</a:t>
          </a:r>
          <a:endParaRPr lang="x-none" sz="2300" b="1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b="1" kern="1200" dirty="0"/>
            <a:t>Первомайская школа-детский сад;</a:t>
          </a:r>
          <a:endParaRPr lang="x-none" sz="2300" b="1" kern="1200" dirty="0"/>
        </a:p>
      </dsp:txBody>
      <dsp:txXfrm>
        <a:off x="3166" y="1114303"/>
        <a:ext cx="3086918" cy="2083454"/>
      </dsp:txXfrm>
    </dsp:sp>
    <dsp:sp modelId="{36B87728-1F93-4CFF-8187-386F5408FE9F}">
      <dsp:nvSpPr>
        <dsp:cNvPr id="0" name=""/>
        <dsp:cNvSpPr/>
      </dsp:nvSpPr>
      <dsp:spPr>
        <a:xfrm>
          <a:off x="3522253" y="451903"/>
          <a:ext cx="3086918" cy="662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/>
            <a:t>ПО 2:</a:t>
          </a:r>
          <a:endParaRPr lang="x-none" sz="2300" kern="1200" dirty="0"/>
        </a:p>
      </dsp:txBody>
      <dsp:txXfrm>
        <a:off x="3522253" y="451903"/>
        <a:ext cx="3086918" cy="662400"/>
      </dsp:txXfrm>
    </dsp:sp>
    <dsp:sp modelId="{6ECFF247-3AB7-4FDE-90AE-E8A43F84FB25}">
      <dsp:nvSpPr>
        <dsp:cNvPr id="0" name=""/>
        <dsp:cNvSpPr/>
      </dsp:nvSpPr>
      <dsp:spPr>
        <a:xfrm>
          <a:off x="3522253" y="1114303"/>
          <a:ext cx="3086918" cy="20834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b="1" kern="1200" dirty="0"/>
            <a:t>СШ №2 </a:t>
          </a:r>
          <a:r>
            <a:rPr lang="ru-RU" sz="2300" b="1" kern="1200" dirty="0" err="1"/>
            <a:t>г.Риддер</a:t>
          </a:r>
          <a:r>
            <a:rPr lang="ru-RU" sz="2300" b="1" kern="1200" dirty="0"/>
            <a:t>;</a:t>
          </a:r>
          <a:endParaRPr lang="x-none" sz="2300" b="1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b="1" kern="1200" dirty="0"/>
            <a:t>СШ №12 </a:t>
          </a:r>
          <a:r>
            <a:rPr lang="ru-RU" sz="2300" b="1" kern="1200" dirty="0" err="1"/>
            <a:t>г.Риддер</a:t>
          </a:r>
          <a:r>
            <a:rPr lang="ru-RU" sz="2300" b="1" kern="1200" dirty="0"/>
            <a:t>;</a:t>
          </a:r>
          <a:endParaRPr lang="x-none" sz="2300" b="1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b="1" kern="1200" dirty="0" err="1"/>
            <a:t>Ахмеровская</a:t>
          </a:r>
          <a:r>
            <a:rPr lang="ru-RU" sz="2300" b="1" kern="1200" dirty="0"/>
            <a:t> СШ;</a:t>
          </a:r>
          <a:endParaRPr lang="x-none" sz="2300" b="1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b="1" kern="1200" dirty="0"/>
            <a:t>Глубоковская СШ </a:t>
          </a:r>
          <a:r>
            <a:rPr lang="ru-RU" sz="2300" b="1" kern="1200" dirty="0" err="1"/>
            <a:t>им.Ы.Алтынсарина</a:t>
          </a:r>
          <a:r>
            <a:rPr lang="ru-RU" sz="2300" b="1" kern="1200" dirty="0"/>
            <a:t>;</a:t>
          </a:r>
          <a:endParaRPr lang="x-none" sz="2300" b="1" kern="1200" dirty="0"/>
        </a:p>
      </dsp:txBody>
      <dsp:txXfrm>
        <a:off x="3522253" y="1114303"/>
        <a:ext cx="3086918" cy="2083454"/>
      </dsp:txXfrm>
    </dsp:sp>
    <dsp:sp modelId="{4B6F3FC6-4B0A-4075-B25A-BB4B62DDE1C2}">
      <dsp:nvSpPr>
        <dsp:cNvPr id="0" name=""/>
        <dsp:cNvSpPr/>
      </dsp:nvSpPr>
      <dsp:spPr>
        <a:xfrm>
          <a:off x="7041340" y="451903"/>
          <a:ext cx="3086918" cy="6624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93472" rIns="163576" bIns="93472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/>
            <a:t>ПО 2:</a:t>
          </a:r>
          <a:endParaRPr lang="x-none" sz="2300" kern="1200" dirty="0"/>
        </a:p>
      </dsp:txBody>
      <dsp:txXfrm>
        <a:off x="7041340" y="451903"/>
        <a:ext cx="3086918" cy="662400"/>
      </dsp:txXfrm>
    </dsp:sp>
    <dsp:sp modelId="{8A4D86BC-B68D-47D7-9B8E-C59EDC5B7A28}">
      <dsp:nvSpPr>
        <dsp:cNvPr id="0" name=""/>
        <dsp:cNvSpPr/>
      </dsp:nvSpPr>
      <dsp:spPr>
        <a:xfrm>
          <a:off x="7041340" y="1114303"/>
          <a:ext cx="3086918" cy="208345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/>
            <a:t> Коррекционная школа №1 района Алтай;</a:t>
          </a:r>
          <a:endParaRPr lang="x-none" sz="2400" b="1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/>
            <a:t>СШ №3 </a:t>
          </a:r>
          <a:r>
            <a:rPr lang="ru-RU" sz="2400" b="1" kern="1200" dirty="0" err="1"/>
            <a:t>г.Риддер</a:t>
          </a:r>
          <a:r>
            <a:rPr lang="ru-RU" sz="2400" b="1" kern="1200" dirty="0"/>
            <a:t>.</a:t>
          </a:r>
          <a:endParaRPr lang="x-none" sz="2400" b="1" kern="1200" dirty="0"/>
        </a:p>
      </dsp:txBody>
      <dsp:txXfrm>
        <a:off x="7041340" y="1114303"/>
        <a:ext cx="3086918" cy="20834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978C2F-F494-4C70-99E6-661EB9DA1CF4}">
      <dsp:nvSpPr>
        <dsp:cNvPr id="0" name=""/>
        <dsp:cNvSpPr/>
      </dsp:nvSpPr>
      <dsp:spPr>
        <a:xfrm rot="5400000">
          <a:off x="6418904" y="-2652193"/>
          <a:ext cx="940928" cy="64841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/>
            <a:t>ВОСПИТЫВАЮТСЯ В НЕПОЛНЫХ СЕМЬЯХ</a:t>
          </a:r>
          <a:endParaRPr lang="x-none" sz="2700" kern="1200" dirty="0"/>
        </a:p>
      </dsp:txBody>
      <dsp:txXfrm rot="-5400000">
        <a:off x="3647312" y="165331"/>
        <a:ext cx="6438180" cy="849064"/>
      </dsp:txXfrm>
    </dsp:sp>
    <dsp:sp modelId="{E270D3BD-5BD3-4328-B423-B1DDD007AEBC}">
      <dsp:nvSpPr>
        <dsp:cNvPr id="0" name=""/>
        <dsp:cNvSpPr/>
      </dsp:nvSpPr>
      <dsp:spPr>
        <a:xfrm>
          <a:off x="0" y="1782"/>
          <a:ext cx="3647313" cy="117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/>
            <a:t>45</a:t>
          </a:r>
          <a:endParaRPr lang="x-none" sz="5900" kern="1200" dirty="0"/>
        </a:p>
      </dsp:txBody>
      <dsp:txXfrm>
        <a:off x="57415" y="59197"/>
        <a:ext cx="3532483" cy="1061330"/>
      </dsp:txXfrm>
    </dsp:sp>
    <dsp:sp modelId="{B56B3B17-A5BD-4ECB-B2B5-3707D5E735ED}">
      <dsp:nvSpPr>
        <dsp:cNvPr id="0" name=""/>
        <dsp:cNvSpPr/>
      </dsp:nvSpPr>
      <dsp:spPr>
        <a:xfrm rot="5400000">
          <a:off x="6418904" y="-1417225"/>
          <a:ext cx="940928" cy="64841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/>
            <a:t>ВОСПИТЫВАЮТСЯ В ПОЛНЫХ СЕМЬЯХ</a:t>
          </a:r>
          <a:endParaRPr lang="x-none" sz="2700" kern="1200" dirty="0"/>
        </a:p>
      </dsp:txBody>
      <dsp:txXfrm rot="-5400000">
        <a:off x="3647312" y="1400299"/>
        <a:ext cx="6438180" cy="849064"/>
      </dsp:txXfrm>
    </dsp:sp>
    <dsp:sp modelId="{5508DA05-E424-4D9A-B20D-2F57F12B6DDC}">
      <dsp:nvSpPr>
        <dsp:cNvPr id="0" name=""/>
        <dsp:cNvSpPr/>
      </dsp:nvSpPr>
      <dsp:spPr>
        <a:xfrm>
          <a:off x="0" y="1236750"/>
          <a:ext cx="3647313" cy="117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/>
            <a:t>36</a:t>
          </a:r>
          <a:endParaRPr lang="x-none" sz="5900" kern="1200" dirty="0"/>
        </a:p>
      </dsp:txBody>
      <dsp:txXfrm>
        <a:off x="57415" y="1294165"/>
        <a:ext cx="3532483" cy="1061330"/>
      </dsp:txXfrm>
    </dsp:sp>
    <dsp:sp modelId="{394514EB-F449-44B6-AABF-6BC849D9B0AA}">
      <dsp:nvSpPr>
        <dsp:cNvPr id="0" name=""/>
        <dsp:cNvSpPr/>
      </dsp:nvSpPr>
      <dsp:spPr>
        <a:xfrm rot="5400000">
          <a:off x="6418904" y="-182256"/>
          <a:ext cx="940928" cy="64841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/>
            <a:t>ВОСПИТЫВАЮТСЯ ВНЕ СЕМЬИ</a:t>
          </a:r>
          <a:endParaRPr lang="x-none" sz="2700" kern="1200" dirty="0"/>
        </a:p>
      </dsp:txBody>
      <dsp:txXfrm rot="-5400000">
        <a:off x="3647312" y="2635268"/>
        <a:ext cx="6438180" cy="849064"/>
      </dsp:txXfrm>
    </dsp:sp>
    <dsp:sp modelId="{C4897729-8D4B-4CB0-A069-A56E28B859D6}">
      <dsp:nvSpPr>
        <dsp:cNvPr id="0" name=""/>
        <dsp:cNvSpPr/>
      </dsp:nvSpPr>
      <dsp:spPr>
        <a:xfrm>
          <a:off x="0" y="2471719"/>
          <a:ext cx="3647313" cy="117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/>
            <a:t>3</a:t>
          </a:r>
          <a:endParaRPr lang="x-none" sz="5900" kern="1200" dirty="0"/>
        </a:p>
      </dsp:txBody>
      <dsp:txXfrm>
        <a:off x="57415" y="2529134"/>
        <a:ext cx="3532483" cy="106133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D28730-CB6E-46F2-93A8-B4F0E76AC5B9}">
      <dsp:nvSpPr>
        <dsp:cNvPr id="0" name=""/>
        <dsp:cNvSpPr/>
      </dsp:nvSpPr>
      <dsp:spPr>
        <a:xfrm rot="5400000">
          <a:off x="6418904" y="-2652193"/>
          <a:ext cx="940928" cy="64841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600" kern="1200" dirty="0"/>
            <a:t>Небольшой тяжести</a:t>
          </a:r>
          <a:endParaRPr lang="x-none" sz="4600" kern="1200" dirty="0"/>
        </a:p>
      </dsp:txBody>
      <dsp:txXfrm rot="-5400000">
        <a:off x="3647312" y="165331"/>
        <a:ext cx="6438180" cy="849064"/>
      </dsp:txXfrm>
    </dsp:sp>
    <dsp:sp modelId="{59F3D5AB-5E40-4094-9559-98E00CE8E879}">
      <dsp:nvSpPr>
        <dsp:cNvPr id="0" name=""/>
        <dsp:cNvSpPr/>
      </dsp:nvSpPr>
      <dsp:spPr>
        <a:xfrm>
          <a:off x="0" y="1782"/>
          <a:ext cx="3647313" cy="117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/>
            <a:t>34</a:t>
          </a:r>
          <a:endParaRPr lang="x-none" sz="5900" kern="1200" dirty="0"/>
        </a:p>
      </dsp:txBody>
      <dsp:txXfrm>
        <a:off x="57415" y="59197"/>
        <a:ext cx="3532483" cy="1061330"/>
      </dsp:txXfrm>
    </dsp:sp>
    <dsp:sp modelId="{B950989E-AC4D-49D2-91BC-5DDC5237FD1C}">
      <dsp:nvSpPr>
        <dsp:cNvPr id="0" name=""/>
        <dsp:cNvSpPr/>
      </dsp:nvSpPr>
      <dsp:spPr>
        <a:xfrm rot="5400000">
          <a:off x="6418904" y="-1417225"/>
          <a:ext cx="940928" cy="64841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600" kern="1200" dirty="0"/>
            <a:t>Средней тяжести</a:t>
          </a:r>
          <a:endParaRPr lang="x-none" sz="4600" kern="1200" dirty="0"/>
        </a:p>
      </dsp:txBody>
      <dsp:txXfrm rot="-5400000">
        <a:off x="3647312" y="1400299"/>
        <a:ext cx="6438180" cy="849064"/>
      </dsp:txXfrm>
    </dsp:sp>
    <dsp:sp modelId="{3F26419E-426C-46CC-91C7-255B6F4777EC}">
      <dsp:nvSpPr>
        <dsp:cNvPr id="0" name=""/>
        <dsp:cNvSpPr/>
      </dsp:nvSpPr>
      <dsp:spPr>
        <a:xfrm>
          <a:off x="0" y="1236750"/>
          <a:ext cx="3647313" cy="117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/>
            <a:t>34</a:t>
          </a:r>
          <a:endParaRPr lang="x-none" sz="5900" kern="1200" dirty="0"/>
        </a:p>
      </dsp:txBody>
      <dsp:txXfrm>
        <a:off x="57415" y="1294165"/>
        <a:ext cx="3532483" cy="1061330"/>
      </dsp:txXfrm>
    </dsp:sp>
    <dsp:sp modelId="{468AC5CE-10F7-453E-8F16-C66A04F771C2}">
      <dsp:nvSpPr>
        <dsp:cNvPr id="0" name=""/>
        <dsp:cNvSpPr/>
      </dsp:nvSpPr>
      <dsp:spPr>
        <a:xfrm rot="5400000">
          <a:off x="6418904" y="-120992"/>
          <a:ext cx="940928" cy="64841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5260" tIns="87630" rIns="175260" bIns="87630" numCol="1" spcCol="1270" anchor="ctr" anchorCtr="0">
          <a:noAutofit/>
        </a:bodyPr>
        <a:lstStyle/>
        <a:p>
          <a:pPr marL="285750" lvl="1" indent="-285750" algn="l" defTabSz="2044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4600" kern="1200" dirty="0"/>
            <a:t>Тяжких и особо тяжких</a:t>
          </a:r>
          <a:endParaRPr lang="x-none" sz="4600" kern="1200" dirty="0"/>
        </a:p>
      </dsp:txBody>
      <dsp:txXfrm rot="-5400000">
        <a:off x="3647312" y="2696532"/>
        <a:ext cx="6438180" cy="849064"/>
      </dsp:txXfrm>
    </dsp:sp>
    <dsp:sp modelId="{4C28B09C-999D-4B76-B759-D265C8C96A1F}">
      <dsp:nvSpPr>
        <dsp:cNvPr id="0" name=""/>
        <dsp:cNvSpPr/>
      </dsp:nvSpPr>
      <dsp:spPr>
        <a:xfrm>
          <a:off x="0" y="2471719"/>
          <a:ext cx="3647313" cy="11761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4790" tIns="112395" rIns="224790" bIns="112395" numCol="1" spcCol="1270" anchor="ctr" anchorCtr="0">
          <a:noAutofit/>
        </a:bodyPr>
        <a:lstStyle/>
        <a:p>
          <a:pPr lvl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900" kern="1200" dirty="0"/>
            <a:t>52</a:t>
          </a:r>
          <a:endParaRPr lang="x-none" sz="5900" kern="1200" dirty="0"/>
        </a:p>
      </dsp:txBody>
      <dsp:txXfrm>
        <a:off x="57415" y="2529134"/>
        <a:ext cx="3532483" cy="106133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34695F-9B87-406C-BBAC-226F5E8BDE43}">
      <dsp:nvSpPr>
        <dsp:cNvPr id="0" name=""/>
        <dsp:cNvSpPr/>
      </dsp:nvSpPr>
      <dsp:spPr>
        <a:xfrm rot="5400000">
          <a:off x="6426190" y="-2662951"/>
          <a:ext cx="926356" cy="64841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/>
            <a:t>Умышленные причинения вреда здоровью</a:t>
          </a:r>
          <a:endParaRPr lang="x-none" sz="2800" b="1" kern="1200" dirty="0"/>
        </a:p>
      </dsp:txBody>
      <dsp:txXfrm rot="-5400000">
        <a:off x="3647313" y="161147"/>
        <a:ext cx="6438891" cy="835914"/>
      </dsp:txXfrm>
    </dsp:sp>
    <dsp:sp modelId="{4B08ACE0-9148-4898-BD40-234231C23AA6}">
      <dsp:nvSpPr>
        <dsp:cNvPr id="0" name=""/>
        <dsp:cNvSpPr/>
      </dsp:nvSpPr>
      <dsp:spPr>
        <a:xfrm>
          <a:off x="0" y="131"/>
          <a:ext cx="3647313" cy="1157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110490" rIns="220980" bIns="11049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800" kern="1200" dirty="0"/>
            <a:t>43</a:t>
          </a:r>
          <a:endParaRPr lang="x-none" sz="5800" kern="1200" dirty="0"/>
        </a:p>
      </dsp:txBody>
      <dsp:txXfrm>
        <a:off x="56526" y="56657"/>
        <a:ext cx="3534261" cy="1044894"/>
      </dsp:txXfrm>
    </dsp:sp>
    <dsp:sp modelId="{0F8AA107-6D02-4499-8BB2-8D92B55ABC1C}">
      <dsp:nvSpPr>
        <dsp:cNvPr id="0" name=""/>
        <dsp:cNvSpPr/>
      </dsp:nvSpPr>
      <dsp:spPr>
        <a:xfrm rot="5400000">
          <a:off x="6022846" y="-1308573"/>
          <a:ext cx="1560429" cy="647777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/>
            <a:t>Против половой неприкосновенности несовершеннолетних</a:t>
          </a:r>
          <a:endParaRPr lang="x-none" sz="2800" b="1" kern="1200" dirty="0"/>
        </a:p>
      </dsp:txBody>
      <dsp:txXfrm rot="-5400000">
        <a:off x="3564171" y="1226276"/>
        <a:ext cx="6401605" cy="1408081"/>
      </dsp:txXfrm>
    </dsp:sp>
    <dsp:sp modelId="{53E35F83-E48B-4605-BE79-C31AA9D57D67}">
      <dsp:nvSpPr>
        <dsp:cNvPr id="0" name=""/>
        <dsp:cNvSpPr/>
      </dsp:nvSpPr>
      <dsp:spPr>
        <a:xfrm>
          <a:off x="0" y="1417216"/>
          <a:ext cx="3643751" cy="1157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110490" rIns="220980" bIns="11049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800" kern="1200" dirty="0"/>
            <a:t>46</a:t>
          </a:r>
          <a:endParaRPr lang="x-none" sz="5800" kern="1200" dirty="0"/>
        </a:p>
      </dsp:txBody>
      <dsp:txXfrm>
        <a:off x="56526" y="1473742"/>
        <a:ext cx="3530699" cy="1044894"/>
      </dsp:txXfrm>
    </dsp:sp>
    <dsp:sp modelId="{6DC759F8-365B-41BC-BC2A-BC3A60A509DC}">
      <dsp:nvSpPr>
        <dsp:cNvPr id="0" name=""/>
        <dsp:cNvSpPr/>
      </dsp:nvSpPr>
      <dsp:spPr>
        <a:xfrm rot="5400000">
          <a:off x="6426190" y="231534"/>
          <a:ext cx="926356" cy="64841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1" kern="1200" dirty="0"/>
            <a:t>Вымогательства</a:t>
          </a:r>
          <a:endParaRPr lang="x-none" sz="2800" b="1" kern="1200" dirty="0"/>
        </a:p>
      </dsp:txBody>
      <dsp:txXfrm rot="-5400000">
        <a:off x="3647313" y="3055633"/>
        <a:ext cx="6438891" cy="835914"/>
      </dsp:txXfrm>
    </dsp:sp>
    <dsp:sp modelId="{CEFE2574-2837-4C61-B657-4EC30649642E}">
      <dsp:nvSpPr>
        <dsp:cNvPr id="0" name=""/>
        <dsp:cNvSpPr/>
      </dsp:nvSpPr>
      <dsp:spPr>
        <a:xfrm>
          <a:off x="0" y="2834302"/>
          <a:ext cx="3647313" cy="1157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980" tIns="110490" rIns="220980" bIns="11049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5800" kern="1200" dirty="0"/>
            <a:t>7</a:t>
          </a:r>
          <a:endParaRPr lang="x-none" sz="5800" kern="1200" dirty="0"/>
        </a:p>
      </dsp:txBody>
      <dsp:txXfrm>
        <a:off x="56526" y="2890828"/>
        <a:ext cx="3534261" cy="10448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687652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3092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13949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3271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454636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34228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843776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153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776146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5124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7341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5935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1852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6716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1311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37659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90160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D7AFF1D-FFF8-496C-A9C9-C83FDDA82845}" type="datetimeFigureOut">
              <a:rPr lang="x-none" smtClean="0"/>
              <a:t>10.02.2026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C6CC413-9239-44B4-9CD9-BB0DF333E7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063671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  <p:sldLayoutId id="21474837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76FCD0F-A8AF-FE0B-3935-159AFF377E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4714"/>
            <a:ext cx="9144000" cy="5096655"/>
          </a:xfrm>
        </p:spPr>
        <p:txBody>
          <a:bodyPr>
            <a:normAutofit/>
          </a:bodyPr>
          <a:lstStyle/>
          <a:p>
            <a:pPr algn="ctr"/>
            <a:r>
              <a:rPr lang="ru-RU" sz="6600" b="1" dirty="0"/>
              <a:t>Профилактика правонарушений и преступлений среди несовершеннолетних</a:t>
            </a:r>
            <a:endParaRPr lang="x-none" sz="6600" b="1" dirty="0"/>
          </a:p>
        </p:txBody>
      </p:sp>
    </p:spTree>
    <p:extLst>
      <p:ext uri="{BB962C8B-B14F-4D97-AF65-F5344CB8AC3E}">
        <p14:creationId xmlns:p14="http://schemas.microsoft.com/office/powerpoint/2010/main" val="3691493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5221510-24E7-301D-8A82-3697FA15F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В 2025 г. Допущен рост преступлений, совершенных В ОТНОШЕНИИ НЕСОВЕРШЕННОЛЕТНИХ:</a:t>
            </a:r>
            <a:endParaRPr lang="x-none" b="1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94B8180E-3336-7043-648C-A50D549D31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8848436"/>
              </p:ext>
            </p:extLst>
          </p:nvPr>
        </p:nvGraphicFramePr>
        <p:xfrm>
          <a:off x="685800" y="2141538"/>
          <a:ext cx="10131425" cy="4454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5264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3FB0D5-7D83-ABD9-EA39-D5EF4C5EA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По категориям преступлений:</a:t>
            </a:r>
            <a:endParaRPr lang="x-none" b="1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CD82E729-9A3B-467A-1565-39D6FC77B3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127556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371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7EFD99A-22FB-8452-CE98-197363905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149902"/>
            <a:ext cx="10131425" cy="1648919"/>
          </a:xfrm>
        </p:spPr>
        <p:txBody>
          <a:bodyPr/>
          <a:lstStyle/>
          <a:p>
            <a:pPr algn="ctr"/>
            <a:r>
              <a:rPr lang="ru-RU" b="1" dirty="0"/>
              <a:t>Основные виды преступлений:</a:t>
            </a:r>
            <a:endParaRPr lang="x-none" b="1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C9595DA6-28F9-8C0A-1369-3A98921A7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082157"/>
              </p:ext>
            </p:extLst>
          </p:nvPr>
        </p:nvGraphicFramePr>
        <p:xfrm>
          <a:off x="685800" y="1798820"/>
          <a:ext cx="10131425" cy="3992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9954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5F4415B-913C-CDC0-7535-F20284C78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/>
              <a:t>В т.г.  Допущен рост преступлений, совершенных В отношении несовершеннолетних :</a:t>
            </a:r>
            <a:endParaRPr lang="x-none" b="1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889F180F-3E1E-4B50-1783-726AC44745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1761330"/>
              </p:ext>
            </p:extLst>
          </p:nvPr>
        </p:nvGraphicFramePr>
        <p:xfrm>
          <a:off x="685800" y="2141537"/>
          <a:ext cx="10131425" cy="43641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2054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DA6B45-CC31-70FD-C93A-2664EE0C0C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За несообщение противоправных действиях в отношении детей предусмотрено ответственность!!!</a:t>
            </a:r>
            <a:endParaRPr lang="x-none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AAC0128-AE43-917F-68E4-919BCE959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1081478" cy="42887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i="1" dirty="0"/>
              <a:t>Ст.127-1 Несообщение о противоправных деяниях, совершенных несовершеннолетними или в отношении несовершеннолетних</a:t>
            </a:r>
          </a:p>
          <a:p>
            <a:pPr marL="0" indent="0" algn="just">
              <a:buNone/>
            </a:pPr>
            <a:r>
              <a:rPr lang="ru-RU" sz="2400" dirty="0"/>
              <a:t>	1. Несообщение работниками организаций образования, социальной защиты населения в правоохранительные органы о фактах совершения несовершеннолетними или в отношении них действий (бездействия)</a:t>
            </a:r>
            <a:r>
              <a:rPr lang="kk-KZ" sz="2400" dirty="0"/>
              <a:t>, содержащих признаки уголовного или административного правонарушения,</a:t>
            </a:r>
            <a:r>
              <a:rPr lang="ru-RU" sz="2400" dirty="0"/>
              <a:t> в организациях образования здравоохранения социальной защиты населения а  также о фактах</a:t>
            </a:r>
            <a:r>
              <a:rPr lang="kk-KZ" sz="2400" dirty="0"/>
              <a:t>, ставших им известными в связи с профессиональной деятельностью вне организаций образования, здравоохранения, социальной защиты населения, если эти деяния не содержат признаков уголовно наказуемого деяния, предусмотренного статьей 434 УК РК, - влечет штраф на физических лиц в размере 20 МРП, на должностных лиц вразмере - 10 МРП.  </a:t>
            </a:r>
            <a:endParaRPr lang="x-none" sz="2400" dirty="0"/>
          </a:p>
        </p:txBody>
      </p:sp>
    </p:spTree>
    <p:extLst>
      <p:ext uri="{BB962C8B-B14F-4D97-AF65-F5344CB8AC3E}">
        <p14:creationId xmlns:p14="http://schemas.microsoft.com/office/powerpoint/2010/main" val="1294655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92B255E-C93D-3396-8062-513437B22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k-KZ" b="1" dirty="0"/>
              <a:t>Ст. 9 Закона РК «О профилактике правонарушений среди несовершеннолетних и предупреждении детской безнадзорности и беспризорности»</a:t>
            </a:r>
            <a:endParaRPr lang="x-none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C854A71-3A25-6CDA-F29C-72204D1AA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kk-KZ" dirty="0"/>
              <a:t>	</a:t>
            </a:r>
            <a:r>
              <a:rPr lang="kk-KZ" sz="3200" dirty="0"/>
              <a:t>КЗПН является постоянно действующим коллегиальным органом, обеспечивающим координацию деятельности государственных органов и учреждений в сфере профилактики правонарушений, безнадзорности ибеспризорности среди несовершеннолетних.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4151075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4C4A725-657E-BFC0-482D-939868BA1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884421"/>
            <a:ext cx="10131425" cy="49067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6600" dirty="0"/>
              <a:t>СПАСИБО ЗА ВНИМАНИЕ!</a:t>
            </a:r>
            <a:endParaRPr lang="x-none" sz="6600" dirty="0"/>
          </a:p>
        </p:txBody>
      </p:sp>
    </p:spTree>
    <p:extLst>
      <p:ext uri="{BB962C8B-B14F-4D97-AF65-F5344CB8AC3E}">
        <p14:creationId xmlns:p14="http://schemas.microsoft.com/office/powerpoint/2010/main" val="3311514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6FE4B62-790A-02D4-C2CA-DEB92444A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779489"/>
            <a:ext cx="10131425" cy="50117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6000" dirty="0"/>
              <a:t>«з</a:t>
            </a:r>
            <a:r>
              <a:rPr lang="kk-KZ" sz="4400" dirty="0"/>
              <a:t>АҢ МЕН ТӘРТІП - ҚАУІПСІЗ БАЛАЛЫҚ ШАҚ КЕПІЛІ»!</a:t>
            </a:r>
            <a:endParaRPr lang="x-none" sz="9600" dirty="0"/>
          </a:p>
        </p:txBody>
      </p:sp>
    </p:spTree>
    <p:extLst>
      <p:ext uri="{BB962C8B-B14F-4D97-AF65-F5344CB8AC3E}">
        <p14:creationId xmlns:p14="http://schemas.microsoft.com/office/powerpoint/2010/main" val="482092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6354F2FA-4FD9-5951-8DD7-1BFB333107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571664"/>
              </p:ext>
            </p:extLst>
          </p:nvPr>
        </p:nvGraphicFramePr>
        <p:xfrm>
          <a:off x="685800" y="404734"/>
          <a:ext cx="10131425" cy="6160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0611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8D2E00-68B6-6BA8-0CBE-BAA725B35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284813"/>
            <a:ext cx="10131425" cy="1034322"/>
          </a:xfrm>
        </p:spPr>
        <p:txBody>
          <a:bodyPr/>
          <a:lstStyle/>
          <a:p>
            <a:pPr algn="ctr"/>
            <a:r>
              <a:rPr lang="ru-RU" b="1" dirty="0"/>
              <a:t>СОВЕРШЕНО УЧАЩИМИСЯ:</a:t>
            </a:r>
            <a:endParaRPr lang="x-none" b="1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494F9282-6F10-D749-9ED0-A9A1AE4801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4070058"/>
              </p:ext>
            </p:extLst>
          </p:nvPr>
        </p:nvGraphicFramePr>
        <p:xfrm>
          <a:off x="685800" y="1723869"/>
          <a:ext cx="10820399" cy="43171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4949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D04F3ED-753A-9248-B0E0-593C7E2A4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Студенты колледжей совершивших преступления:</a:t>
            </a:r>
            <a:endParaRPr lang="x-none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CE023156-F7C5-C400-5BAD-C8BC39E138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3366976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6280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2E0FAC-AA63-8B84-B325-7A9CA7488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Студенты колледжей совершивших преступления:</a:t>
            </a:r>
            <a:endParaRPr lang="x-none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6899EF4C-A0F8-0C36-47D4-95A1DC0F8A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909977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3855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730AE0B-F29F-2ECF-8022-378AA1545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0"/>
            <a:ext cx="10131425" cy="1514007"/>
          </a:xfrm>
        </p:spPr>
        <p:txBody>
          <a:bodyPr/>
          <a:lstStyle/>
          <a:p>
            <a:pPr algn="ctr"/>
            <a:r>
              <a:rPr lang="ru-RU" b="1" dirty="0"/>
              <a:t>СОВЕРШЕНЫ УЧАЩИМИСЯ ШКОЛ:</a:t>
            </a:r>
            <a:endParaRPr lang="x-none" b="1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3D3A15F3-58D9-1415-5D6E-A17E7EEAA8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3238809"/>
              </p:ext>
            </p:extLst>
          </p:nvPr>
        </p:nvGraphicFramePr>
        <p:xfrm>
          <a:off x="685800" y="1828800"/>
          <a:ext cx="10131425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9681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993168-7C9A-DC91-37F5-8840C3435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СОВЕРШЕНЫ УЧАЩИМИСЯ ШКОЛ:</a:t>
            </a:r>
            <a:endParaRPr lang="x-none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F2E26EC0-A32D-A22B-5AFD-565FF8CA6E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6784783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2134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687C03B-5DC8-AA08-092D-96E06A541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СОЦИАЛЬНЫЙ ПОРТРЕТ НЕСОВЕРШЕННОЛЕТНИХ:</a:t>
            </a:r>
            <a:endParaRPr lang="x-none" b="1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xmlns="" id="{36F9D03A-D730-002A-1D8A-8C1055ED9F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8025053"/>
              </p:ext>
            </p:extLst>
          </p:nvPr>
        </p:nvGraphicFramePr>
        <p:xfrm>
          <a:off x="685800" y="2141538"/>
          <a:ext cx="10131425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450930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ная">
  <a:themeElements>
    <a:clrScheme name="Небесная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Небес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235</TotalTime>
  <Words>364</Words>
  <Application>Microsoft Office PowerPoint</Application>
  <PresentationFormat>Произвольный</PresentationFormat>
  <Paragraphs>84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Небесная</vt:lpstr>
      <vt:lpstr>Профилактика правонарушений и преступлений среди несовершеннолетних</vt:lpstr>
      <vt:lpstr>Презентация PowerPoint</vt:lpstr>
      <vt:lpstr>Презентация PowerPoint</vt:lpstr>
      <vt:lpstr>СОВЕРШЕНО УЧАЩИМИСЯ:</vt:lpstr>
      <vt:lpstr>Студенты колледжей совершивших преступления:</vt:lpstr>
      <vt:lpstr>Студенты колледжей совершивших преступления:</vt:lpstr>
      <vt:lpstr>СОВЕРШЕНЫ УЧАЩИМИСЯ ШКОЛ:</vt:lpstr>
      <vt:lpstr>СОВЕРШЕНЫ УЧАЩИМИСЯ ШКОЛ:</vt:lpstr>
      <vt:lpstr>СОЦИАЛЬНЫЙ ПОРТРЕТ НЕСОВЕРШЕННОЛЕТНИХ:</vt:lpstr>
      <vt:lpstr>В 2025 г. Допущен рост преступлений, совершенных В ОТНОШЕНИИ НЕСОВЕРШЕННОЛЕТНИХ:</vt:lpstr>
      <vt:lpstr>По категориям преступлений:</vt:lpstr>
      <vt:lpstr>Основные виды преступлений:</vt:lpstr>
      <vt:lpstr>В т.г.  Допущен рост преступлений, совершенных В отношении несовершеннолетних :</vt:lpstr>
      <vt:lpstr>За несообщение противоправных действиях в отношении детей предусмотрено ответственность!!!</vt:lpstr>
      <vt:lpstr>Ст. 9 Закона РК «О профилактике правонарушений среди несовершеннолетних и предупреждении детской безнадзорности и беспризорности»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правонарушений и преступлений среди несовершеннолетних</dc:title>
  <dc:creator>eldosuapov45@icloud.com</dc:creator>
  <cp:lastModifiedBy>Admin</cp:lastModifiedBy>
  <cp:revision>13</cp:revision>
  <dcterms:created xsi:type="dcterms:W3CDTF">2026-02-08T08:22:27Z</dcterms:created>
  <dcterms:modified xsi:type="dcterms:W3CDTF">2026-02-10T04:28:39Z</dcterms:modified>
</cp:coreProperties>
</file>